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256" r:id="rId6"/>
    <p:sldId id="500" r:id="rId7"/>
    <p:sldId id="301" r:id="rId8"/>
    <p:sldId id="438" r:id="rId9"/>
    <p:sldId id="442" r:id="rId10"/>
    <p:sldId id="366" r:id="rId11"/>
    <p:sldId id="495" r:id="rId12"/>
    <p:sldId id="344" r:id="rId13"/>
    <p:sldId id="49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anen Juho" initials="KJ" lastIdx="3" clrIdx="0">
    <p:extLst>
      <p:ext uri="{19B8F6BF-5375-455C-9EA6-DF929625EA0E}">
        <p15:presenceInfo xmlns:p15="http://schemas.microsoft.com/office/powerpoint/2012/main" userId="S-1-5-21-4264469908-1918604519-4037136410-16428" providerId="AD"/>
      </p:ext>
    </p:extLst>
  </p:cmAuthor>
  <p:cmAuthor id="2" name="Juho" initials="J" lastIdx="1" clrIdx="1">
    <p:extLst>
      <p:ext uri="{19B8F6BF-5375-455C-9EA6-DF929625EA0E}">
        <p15:presenceInfo xmlns:p15="http://schemas.microsoft.com/office/powerpoint/2012/main" userId="S::juho.kotanen@ely-keskus.fi::a679ac01-db25-49dc-91d3-6079992895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ED9"/>
    <a:srgbClr val="E7E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24126-1A7C-4FEF-841C-A8C6A99BD05E}" v="38" dt="2021-01-04T06:29:4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tanen Juho (ELY)" userId="a679ac01-db25-49dc-91d3-6079992895b7" providerId="ADAL" clId="{C8024126-1A7C-4FEF-841C-A8C6A99BD05E}"/>
    <pc:docChg chg="undo custSel addSld delSld modSld sldOrd delMainMaster">
      <pc:chgData name="Kotanen Juho (ELY)" userId="a679ac01-db25-49dc-91d3-6079992895b7" providerId="ADAL" clId="{C8024126-1A7C-4FEF-841C-A8C6A99BD05E}" dt="2021-01-05T10:11:02.487" v="3473" actId="6549"/>
      <pc:docMkLst>
        <pc:docMk/>
      </pc:docMkLst>
      <pc:sldChg chg="modSp mod">
        <pc:chgData name="Kotanen Juho (ELY)" userId="a679ac01-db25-49dc-91d3-6079992895b7" providerId="ADAL" clId="{C8024126-1A7C-4FEF-841C-A8C6A99BD05E}" dt="2020-12-22T06:20:47.647" v="50" actId="6549"/>
        <pc:sldMkLst>
          <pc:docMk/>
          <pc:sldMk cId="2132656265" sldId="256"/>
        </pc:sldMkLst>
        <pc:spChg chg="mod">
          <ac:chgData name="Kotanen Juho (ELY)" userId="a679ac01-db25-49dc-91d3-6079992895b7" providerId="ADAL" clId="{C8024126-1A7C-4FEF-841C-A8C6A99BD05E}" dt="2020-12-22T06:20:36.264" v="44" actId="6549"/>
          <ac:spMkLst>
            <pc:docMk/>
            <pc:sldMk cId="2132656265" sldId="256"/>
            <ac:spMk id="2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0-12-22T06:20:47.647" v="50" actId="6549"/>
          <ac:spMkLst>
            <pc:docMk/>
            <pc:sldMk cId="2132656265" sldId="256"/>
            <ac:spMk id="3" creationId="{00000000-0000-0000-0000-000000000000}"/>
          </ac:spMkLst>
        </pc:spChg>
      </pc:sldChg>
      <pc:sldChg chg="modSp add mod ord modShow">
        <pc:chgData name="Kotanen Juho (ELY)" userId="a679ac01-db25-49dc-91d3-6079992895b7" providerId="ADAL" clId="{C8024126-1A7C-4FEF-841C-A8C6A99BD05E}" dt="2020-12-22T07:27:23.008" v="1534" actId="20577"/>
        <pc:sldMkLst>
          <pc:docMk/>
          <pc:sldMk cId="734032873" sldId="301"/>
        </pc:sldMkLst>
        <pc:spChg chg="mod">
          <ac:chgData name="Kotanen Juho (ELY)" userId="a679ac01-db25-49dc-91d3-6079992895b7" providerId="ADAL" clId="{C8024126-1A7C-4FEF-841C-A8C6A99BD05E}" dt="2020-12-22T07:27:23.008" v="1534" actId="20577"/>
          <ac:spMkLst>
            <pc:docMk/>
            <pc:sldMk cId="734032873" sldId="301"/>
            <ac:spMk id="5" creationId="{00000000-0000-0000-0000-000000000000}"/>
          </ac:spMkLst>
        </pc:spChg>
        <pc:picChg chg="mod">
          <ac:chgData name="Kotanen Juho (ELY)" userId="a679ac01-db25-49dc-91d3-6079992895b7" providerId="ADAL" clId="{C8024126-1A7C-4FEF-841C-A8C6A99BD05E}" dt="2020-12-22T06:37:40.074" v="214" actId="1076"/>
          <ac:picMkLst>
            <pc:docMk/>
            <pc:sldMk cId="734032873" sldId="301"/>
            <ac:picMk id="7" creationId="{00000000-0000-0000-0000-000000000000}"/>
          </ac:picMkLst>
        </pc:picChg>
      </pc:sldChg>
      <pc:sldChg chg="del">
        <pc:chgData name="Kotanen Juho (ELY)" userId="a679ac01-db25-49dc-91d3-6079992895b7" providerId="ADAL" clId="{C8024126-1A7C-4FEF-841C-A8C6A99BD05E}" dt="2020-12-22T07:12:00.551" v="1189" actId="47"/>
        <pc:sldMkLst>
          <pc:docMk/>
          <pc:sldMk cId="1185204243" sldId="308"/>
        </pc:sldMkLst>
      </pc:sldChg>
      <pc:sldChg chg="addSp delSp modSp add del mod ord">
        <pc:chgData name="Kotanen Juho (ELY)" userId="a679ac01-db25-49dc-91d3-6079992895b7" providerId="ADAL" clId="{C8024126-1A7C-4FEF-841C-A8C6A99BD05E}" dt="2021-01-04T06:27:17.076" v="3053" actId="47"/>
        <pc:sldMkLst>
          <pc:docMk/>
          <pc:sldMk cId="3156596270" sldId="331"/>
        </pc:sldMkLst>
        <pc:spChg chg="mod">
          <ac:chgData name="Kotanen Juho (ELY)" userId="a679ac01-db25-49dc-91d3-6079992895b7" providerId="ADAL" clId="{C8024126-1A7C-4FEF-841C-A8C6A99BD05E}" dt="2020-12-22T07:08:19.913" v="1081" actId="403"/>
          <ac:spMkLst>
            <pc:docMk/>
            <pc:sldMk cId="3156596270" sldId="331"/>
            <ac:spMk id="5" creationId="{00000000-0000-0000-0000-000000000000}"/>
          </ac:spMkLst>
        </pc:spChg>
        <pc:picChg chg="add del">
          <ac:chgData name="Kotanen Juho (ELY)" userId="a679ac01-db25-49dc-91d3-6079992895b7" providerId="ADAL" clId="{C8024126-1A7C-4FEF-841C-A8C6A99BD05E}" dt="2021-01-04T06:25:23.648" v="2977" actId="21"/>
          <ac:picMkLst>
            <pc:docMk/>
            <pc:sldMk cId="3156596270" sldId="331"/>
            <ac:picMk id="8" creationId="{00000000-0000-0000-0000-000000000000}"/>
          </ac:picMkLst>
        </pc:picChg>
        <pc:picChg chg="add del">
          <ac:chgData name="Kotanen Juho (ELY)" userId="a679ac01-db25-49dc-91d3-6079992895b7" providerId="ADAL" clId="{C8024126-1A7C-4FEF-841C-A8C6A99BD05E}" dt="2021-01-04T06:25:23.648" v="2977" actId="21"/>
          <ac:picMkLst>
            <pc:docMk/>
            <pc:sldMk cId="3156596270" sldId="331"/>
            <ac:picMk id="9" creationId="{00000000-0000-0000-0000-000000000000}"/>
          </ac:picMkLst>
        </pc:picChg>
        <pc:picChg chg="add del">
          <ac:chgData name="Kotanen Juho (ELY)" userId="a679ac01-db25-49dc-91d3-6079992895b7" providerId="ADAL" clId="{C8024126-1A7C-4FEF-841C-A8C6A99BD05E}" dt="2021-01-04T06:25:23.648" v="2977" actId="21"/>
          <ac:picMkLst>
            <pc:docMk/>
            <pc:sldMk cId="3156596270" sldId="331"/>
            <ac:picMk id="10" creationId="{00000000-0000-0000-0000-000000000000}"/>
          </ac:picMkLst>
        </pc:picChg>
      </pc:sldChg>
      <pc:sldChg chg="modSp add del mod modShow">
        <pc:chgData name="Kotanen Juho (ELY)" userId="a679ac01-db25-49dc-91d3-6079992895b7" providerId="ADAL" clId="{C8024126-1A7C-4FEF-841C-A8C6A99BD05E}" dt="2020-12-22T07:00:30.980" v="928" actId="47"/>
        <pc:sldMkLst>
          <pc:docMk/>
          <pc:sldMk cId="4055961806" sldId="336"/>
        </pc:sldMkLst>
        <pc:spChg chg="mod">
          <ac:chgData name="Kotanen Juho (ELY)" userId="a679ac01-db25-49dc-91d3-6079992895b7" providerId="ADAL" clId="{C8024126-1A7C-4FEF-841C-A8C6A99BD05E}" dt="2020-12-22T06:46:05.660" v="498" actId="14100"/>
          <ac:spMkLst>
            <pc:docMk/>
            <pc:sldMk cId="4055961806" sldId="336"/>
            <ac:spMk id="5" creationId="{00000000-0000-0000-0000-000000000000}"/>
          </ac:spMkLst>
        </pc:spChg>
      </pc:sldChg>
      <pc:sldChg chg="addSp delSp modSp del mod modShow">
        <pc:chgData name="Kotanen Juho (ELY)" userId="a679ac01-db25-49dc-91d3-6079992895b7" providerId="ADAL" clId="{C8024126-1A7C-4FEF-841C-A8C6A99BD05E}" dt="2020-12-22T06:44:36.445" v="496" actId="47"/>
        <pc:sldMkLst>
          <pc:docMk/>
          <pc:sldMk cId="189994136" sldId="340"/>
        </pc:sldMkLst>
        <pc:picChg chg="add mod">
          <ac:chgData name="Kotanen Juho (ELY)" userId="a679ac01-db25-49dc-91d3-6079992895b7" providerId="ADAL" clId="{C8024126-1A7C-4FEF-841C-A8C6A99BD05E}" dt="2020-12-22T06:39:33.466" v="222"/>
          <ac:picMkLst>
            <pc:docMk/>
            <pc:sldMk cId="189994136" sldId="340"/>
            <ac:picMk id="8" creationId="{F4E8F712-4B1D-4143-826F-E0D3FBEF6EE8}"/>
          </ac:picMkLst>
        </pc:picChg>
        <pc:picChg chg="del">
          <ac:chgData name="Kotanen Juho (ELY)" userId="a679ac01-db25-49dc-91d3-6079992895b7" providerId="ADAL" clId="{C8024126-1A7C-4FEF-841C-A8C6A99BD05E}" dt="2020-12-22T06:39:32.833" v="221" actId="478"/>
          <ac:picMkLst>
            <pc:docMk/>
            <pc:sldMk cId="189994136" sldId="340"/>
            <ac:picMk id="9" creationId="{00000000-0000-0000-0000-000000000000}"/>
          </ac:picMkLst>
        </pc:picChg>
      </pc:sldChg>
      <pc:sldChg chg="addSp delSp modSp add del mod ord">
        <pc:chgData name="Kotanen Juho (ELY)" userId="a679ac01-db25-49dc-91d3-6079992895b7" providerId="ADAL" clId="{C8024126-1A7C-4FEF-841C-A8C6A99BD05E}" dt="2020-12-22T07:06:32.265" v="1073" actId="47"/>
        <pc:sldMkLst>
          <pc:docMk/>
          <pc:sldMk cId="4228758915" sldId="341"/>
        </pc:sldMkLst>
        <pc:spChg chg="mod">
          <ac:chgData name="Kotanen Juho (ELY)" userId="a679ac01-db25-49dc-91d3-6079992895b7" providerId="ADAL" clId="{C8024126-1A7C-4FEF-841C-A8C6A99BD05E}" dt="2020-12-22T07:03:12.829" v="945" actId="165"/>
          <ac:spMkLst>
            <pc:docMk/>
            <pc:sldMk cId="4228758915" sldId="341"/>
            <ac:spMk id="2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0-12-22T06:39:11.513" v="219" actId="6549"/>
          <ac:spMkLst>
            <pc:docMk/>
            <pc:sldMk cId="4228758915" sldId="341"/>
            <ac:spMk id="5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0-12-22T07:03:12.829" v="945" actId="165"/>
          <ac:spMkLst>
            <pc:docMk/>
            <pc:sldMk cId="4228758915" sldId="341"/>
            <ac:spMk id="9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0-12-22T07:03:12.829" v="945" actId="165"/>
          <ac:spMkLst>
            <pc:docMk/>
            <pc:sldMk cId="4228758915" sldId="341"/>
            <ac:spMk id="10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0-12-22T07:03:12.829" v="945" actId="165"/>
          <ac:spMkLst>
            <pc:docMk/>
            <pc:sldMk cId="4228758915" sldId="341"/>
            <ac:spMk id="11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0-12-22T07:03:12.829" v="945" actId="165"/>
          <ac:spMkLst>
            <pc:docMk/>
            <pc:sldMk cId="4228758915" sldId="341"/>
            <ac:spMk id="12" creationId="{00000000-0000-0000-0000-000000000000}"/>
          </ac:spMkLst>
        </pc:spChg>
        <pc:grpChg chg="mod topLvl">
          <ac:chgData name="Kotanen Juho (ELY)" userId="a679ac01-db25-49dc-91d3-6079992895b7" providerId="ADAL" clId="{C8024126-1A7C-4FEF-841C-A8C6A99BD05E}" dt="2020-12-22T07:03:12.829" v="945" actId="165"/>
          <ac:grpSpMkLst>
            <pc:docMk/>
            <pc:sldMk cId="4228758915" sldId="341"/>
            <ac:grpSpMk id="3" creationId="{00000000-0000-0000-0000-000000000000}"/>
          </ac:grpSpMkLst>
        </pc:grpChg>
        <pc:grpChg chg="add del">
          <ac:chgData name="Kotanen Juho (ELY)" userId="a679ac01-db25-49dc-91d3-6079992895b7" providerId="ADAL" clId="{C8024126-1A7C-4FEF-841C-A8C6A99BD05E}" dt="2020-12-22T06:39:50.280" v="225" actId="165"/>
          <ac:grpSpMkLst>
            <pc:docMk/>
            <pc:sldMk cId="4228758915" sldId="341"/>
            <ac:grpSpMk id="6" creationId="{00000000-0000-0000-0000-000000000000}"/>
          </ac:grpSpMkLst>
        </pc:grpChg>
        <pc:grpChg chg="add del mod">
          <ac:chgData name="Kotanen Juho (ELY)" userId="a679ac01-db25-49dc-91d3-6079992895b7" providerId="ADAL" clId="{C8024126-1A7C-4FEF-841C-A8C6A99BD05E}" dt="2020-12-22T07:03:12.829" v="945" actId="165"/>
          <ac:grpSpMkLst>
            <pc:docMk/>
            <pc:sldMk cId="4228758915" sldId="341"/>
            <ac:grpSpMk id="8" creationId="{E4D38455-D965-4721-93E2-14930CD643E9}"/>
          </ac:grpSpMkLst>
        </pc:grpChg>
        <pc:picChg chg="del mod topLvl">
          <ac:chgData name="Kotanen Juho (ELY)" userId="a679ac01-db25-49dc-91d3-6079992895b7" providerId="ADAL" clId="{C8024126-1A7C-4FEF-841C-A8C6A99BD05E}" dt="2020-12-22T06:39:53.260" v="226" actId="478"/>
          <ac:picMkLst>
            <pc:docMk/>
            <pc:sldMk cId="4228758915" sldId="341"/>
            <ac:picMk id="7" creationId="{00000000-0000-0000-0000-000000000000}"/>
          </ac:picMkLst>
        </pc:picChg>
        <pc:picChg chg="add mod ord topLvl">
          <ac:chgData name="Kotanen Juho (ELY)" userId="a679ac01-db25-49dc-91d3-6079992895b7" providerId="ADAL" clId="{C8024126-1A7C-4FEF-841C-A8C6A99BD05E}" dt="2020-12-22T07:03:12.829" v="945" actId="165"/>
          <ac:picMkLst>
            <pc:docMk/>
            <pc:sldMk cId="4228758915" sldId="341"/>
            <ac:picMk id="13" creationId="{0AEB7ABC-41D6-4BE6-A935-4F706E91BAD1}"/>
          </ac:picMkLst>
        </pc:picChg>
      </pc:sldChg>
      <pc:sldChg chg="del">
        <pc:chgData name="Kotanen Juho (ELY)" userId="a679ac01-db25-49dc-91d3-6079992895b7" providerId="ADAL" clId="{C8024126-1A7C-4FEF-841C-A8C6A99BD05E}" dt="2020-12-22T07:17:15.309" v="1455" actId="47"/>
        <pc:sldMkLst>
          <pc:docMk/>
          <pc:sldMk cId="3758921067" sldId="342"/>
        </pc:sldMkLst>
      </pc:sldChg>
      <pc:sldChg chg="modSp add mod">
        <pc:chgData name="Kotanen Juho (ELY)" userId="a679ac01-db25-49dc-91d3-6079992895b7" providerId="ADAL" clId="{C8024126-1A7C-4FEF-841C-A8C6A99BD05E}" dt="2021-01-04T10:13:14.159" v="3467" actId="20577"/>
        <pc:sldMkLst>
          <pc:docMk/>
          <pc:sldMk cId="275078530" sldId="344"/>
        </pc:sldMkLst>
        <pc:spChg chg="mod">
          <ac:chgData name="Kotanen Juho (ELY)" userId="a679ac01-db25-49dc-91d3-6079992895b7" providerId="ADAL" clId="{C8024126-1A7C-4FEF-841C-A8C6A99BD05E}" dt="2020-12-22T06:32:00.565" v="59" actId="1076"/>
          <ac:spMkLst>
            <pc:docMk/>
            <pc:sldMk cId="275078530" sldId="344"/>
            <ac:spMk id="4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1-01-04T10:13:14.159" v="3467" actId="20577"/>
          <ac:spMkLst>
            <pc:docMk/>
            <pc:sldMk cId="275078530" sldId="344"/>
            <ac:spMk id="5" creationId="{00000000-0000-0000-0000-000000000000}"/>
          </ac:spMkLst>
        </pc:spChg>
      </pc:sldChg>
      <pc:sldChg chg="addSp delSp modSp mod ord">
        <pc:chgData name="Kotanen Juho (ELY)" userId="a679ac01-db25-49dc-91d3-6079992895b7" providerId="ADAL" clId="{C8024126-1A7C-4FEF-841C-A8C6A99BD05E}" dt="2021-01-04T10:15:18.352" v="3470" actId="20577"/>
        <pc:sldMkLst>
          <pc:docMk/>
          <pc:sldMk cId="2190891907" sldId="366"/>
        </pc:sldMkLst>
        <pc:spChg chg="mod">
          <ac:chgData name="Kotanen Juho (ELY)" userId="a679ac01-db25-49dc-91d3-6079992895b7" providerId="ADAL" clId="{C8024126-1A7C-4FEF-841C-A8C6A99BD05E}" dt="2021-01-04T10:15:18.352" v="3470" actId="20577"/>
          <ac:spMkLst>
            <pc:docMk/>
            <pc:sldMk cId="2190891907" sldId="366"/>
            <ac:spMk id="5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1-01-04T06:26:57.311" v="3052" actId="1076"/>
          <ac:spMkLst>
            <pc:docMk/>
            <pc:sldMk cId="2190891907" sldId="366"/>
            <ac:spMk id="6" creationId="{95558E77-523A-4301-8D9C-85ECBF526FED}"/>
          </ac:spMkLst>
        </pc:spChg>
        <pc:picChg chg="add mod">
          <ac:chgData name="Kotanen Juho (ELY)" userId="a679ac01-db25-49dc-91d3-6079992895b7" providerId="ADAL" clId="{C8024126-1A7C-4FEF-841C-A8C6A99BD05E}" dt="2021-01-04T06:26:26.179" v="3000" actId="1037"/>
          <ac:picMkLst>
            <pc:docMk/>
            <pc:sldMk cId="2190891907" sldId="366"/>
            <ac:picMk id="8" creationId="{11C6D143-B067-49D4-BF56-A148546A01F9}"/>
          </ac:picMkLst>
        </pc:picChg>
        <pc:picChg chg="add del mod">
          <ac:chgData name="Kotanen Juho (ELY)" userId="a679ac01-db25-49dc-91d3-6079992895b7" providerId="ADAL" clId="{C8024126-1A7C-4FEF-841C-A8C6A99BD05E}" dt="2020-12-22T08:02:40.954" v="2975" actId="478"/>
          <ac:picMkLst>
            <pc:docMk/>
            <pc:sldMk cId="2190891907" sldId="366"/>
            <ac:picMk id="8" creationId="{D3B215F8-A627-4ACA-A2BA-E93BE3D75460}"/>
          </ac:picMkLst>
        </pc:picChg>
        <pc:picChg chg="mod">
          <ac:chgData name="Kotanen Juho (ELY)" userId="a679ac01-db25-49dc-91d3-6079992895b7" providerId="ADAL" clId="{C8024126-1A7C-4FEF-841C-A8C6A99BD05E}" dt="2021-01-04T06:26:51.245" v="3051" actId="1076"/>
          <ac:picMkLst>
            <pc:docMk/>
            <pc:sldMk cId="2190891907" sldId="366"/>
            <ac:picMk id="9" creationId="{A3115B57-1493-4218-80BC-3E3321DF8076}"/>
          </ac:picMkLst>
        </pc:picChg>
        <pc:picChg chg="add mod">
          <ac:chgData name="Kotanen Juho (ELY)" userId="a679ac01-db25-49dc-91d3-6079992895b7" providerId="ADAL" clId="{C8024126-1A7C-4FEF-841C-A8C6A99BD05E}" dt="2021-01-04T06:26:40.463" v="3048" actId="1036"/>
          <ac:picMkLst>
            <pc:docMk/>
            <pc:sldMk cId="2190891907" sldId="366"/>
            <ac:picMk id="10" creationId="{0D69295F-63D9-4E8E-88C6-B70228E70C25}"/>
          </ac:picMkLst>
        </pc:picChg>
        <pc:picChg chg="add del mod">
          <ac:chgData name="Kotanen Juho (ELY)" userId="a679ac01-db25-49dc-91d3-6079992895b7" providerId="ADAL" clId="{C8024126-1A7C-4FEF-841C-A8C6A99BD05E}" dt="2020-12-22T08:02:39.954" v="2974" actId="478"/>
          <ac:picMkLst>
            <pc:docMk/>
            <pc:sldMk cId="2190891907" sldId="366"/>
            <ac:picMk id="10" creationId="{D2A7FCA4-8064-427E-85EA-2E0ACC361243}"/>
          </ac:picMkLst>
        </pc:picChg>
        <pc:picChg chg="add mod">
          <ac:chgData name="Kotanen Juho (ELY)" userId="a679ac01-db25-49dc-91d3-6079992895b7" providerId="ADAL" clId="{C8024126-1A7C-4FEF-841C-A8C6A99BD05E}" dt="2021-01-04T06:26:37.295" v="3040" actId="1036"/>
          <ac:picMkLst>
            <pc:docMk/>
            <pc:sldMk cId="2190891907" sldId="366"/>
            <ac:picMk id="11" creationId="{E0EFAA4C-D42F-4C5B-BAB7-ADCF5673A062}"/>
          </ac:picMkLst>
        </pc:picChg>
      </pc:sldChg>
      <pc:sldChg chg="modSp mod ord">
        <pc:chgData name="Kotanen Juho (ELY)" userId="a679ac01-db25-49dc-91d3-6079992895b7" providerId="ADAL" clId="{C8024126-1A7C-4FEF-841C-A8C6A99BD05E}" dt="2020-12-22T07:31:41.292" v="1829" actId="6549"/>
        <pc:sldMkLst>
          <pc:docMk/>
          <pc:sldMk cId="852903993" sldId="438"/>
        </pc:sldMkLst>
        <pc:spChg chg="mod">
          <ac:chgData name="Kotanen Juho (ELY)" userId="a679ac01-db25-49dc-91d3-6079992895b7" providerId="ADAL" clId="{C8024126-1A7C-4FEF-841C-A8C6A99BD05E}" dt="2020-12-22T06:36:43.112" v="161" actId="20577"/>
          <ac:spMkLst>
            <pc:docMk/>
            <pc:sldMk cId="852903993" sldId="438"/>
            <ac:spMk id="4" creationId="{070E96E0-DBD6-4AB4-A24F-BC5580888479}"/>
          </ac:spMkLst>
        </pc:spChg>
        <pc:spChg chg="mod">
          <ac:chgData name="Kotanen Juho (ELY)" userId="a679ac01-db25-49dc-91d3-6079992895b7" providerId="ADAL" clId="{C8024126-1A7C-4FEF-841C-A8C6A99BD05E}" dt="2020-12-22T07:31:41.292" v="1829" actId="6549"/>
          <ac:spMkLst>
            <pc:docMk/>
            <pc:sldMk cId="852903993" sldId="438"/>
            <ac:spMk id="5" creationId="{886CFCE5-1B65-448E-8C51-F175B3413105}"/>
          </ac:spMkLst>
        </pc:spChg>
        <pc:picChg chg="mod">
          <ac:chgData name="Kotanen Juho (ELY)" userId="a679ac01-db25-49dc-91d3-6079992895b7" providerId="ADAL" clId="{C8024126-1A7C-4FEF-841C-A8C6A99BD05E}" dt="2020-12-22T07:29:36.045" v="1645" actId="1038"/>
          <ac:picMkLst>
            <pc:docMk/>
            <pc:sldMk cId="852903993" sldId="438"/>
            <ac:picMk id="6" creationId="{B11452DF-22D1-4175-BDB4-FA8A536612F1}"/>
          </ac:picMkLst>
        </pc:picChg>
      </pc:sldChg>
      <pc:sldChg chg="addSp modSp mod ord">
        <pc:chgData name="Kotanen Juho (ELY)" userId="a679ac01-db25-49dc-91d3-6079992895b7" providerId="ADAL" clId="{C8024126-1A7C-4FEF-841C-A8C6A99BD05E}" dt="2020-12-22T07:07:43.331" v="1079" actId="1036"/>
        <pc:sldMkLst>
          <pc:docMk/>
          <pc:sldMk cId="3457350579" sldId="442"/>
        </pc:sldMkLst>
        <pc:spChg chg="mod">
          <ac:chgData name="Kotanen Juho (ELY)" userId="a679ac01-db25-49dc-91d3-6079992895b7" providerId="ADAL" clId="{C8024126-1A7C-4FEF-841C-A8C6A99BD05E}" dt="2020-12-22T07:05:41.228" v="1054" actId="1035"/>
          <ac:spMkLst>
            <pc:docMk/>
            <pc:sldMk cId="3457350579" sldId="442"/>
            <ac:spMk id="4" creationId="{52247C66-27EC-4E7D-A095-DBF9CD25A3E6}"/>
          </ac:spMkLst>
        </pc:spChg>
        <pc:spChg chg="mod">
          <ac:chgData name="Kotanen Juho (ELY)" userId="a679ac01-db25-49dc-91d3-6079992895b7" providerId="ADAL" clId="{C8024126-1A7C-4FEF-841C-A8C6A99BD05E}" dt="2020-12-22T07:07:43.331" v="1079" actId="1036"/>
          <ac:spMkLst>
            <pc:docMk/>
            <pc:sldMk cId="3457350579" sldId="442"/>
            <ac:spMk id="5" creationId="{C392CEC3-3104-4DF2-9F8F-24FAA0F1C855}"/>
          </ac:spMkLst>
        </pc:spChg>
        <pc:spChg chg="mod">
          <ac:chgData name="Kotanen Juho (ELY)" userId="a679ac01-db25-49dc-91d3-6079992895b7" providerId="ADAL" clId="{C8024126-1A7C-4FEF-841C-A8C6A99BD05E}" dt="2020-12-22T07:03:43.227" v="947" actId="692"/>
          <ac:spMkLst>
            <pc:docMk/>
            <pc:sldMk cId="3457350579" sldId="442"/>
            <ac:spMk id="8" creationId="{A0D38492-4DD6-493D-A0B6-5C41D8B09F10}"/>
          </ac:spMkLst>
        </pc:spChg>
        <pc:spChg chg="mod">
          <ac:chgData name="Kotanen Juho (ELY)" userId="a679ac01-db25-49dc-91d3-6079992895b7" providerId="ADAL" clId="{C8024126-1A7C-4FEF-841C-A8C6A99BD05E}" dt="2020-12-22T07:03:43.227" v="947" actId="692"/>
          <ac:spMkLst>
            <pc:docMk/>
            <pc:sldMk cId="3457350579" sldId="442"/>
            <ac:spMk id="9" creationId="{70C8CD04-F30C-420C-9B78-04FC97DD00B7}"/>
          </ac:spMkLst>
        </pc:spChg>
        <pc:spChg chg="mod">
          <ac:chgData name="Kotanen Juho (ELY)" userId="a679ac01-db25-49dc-91d3-6079992895b7" providerId="ADAL" clId="{C8024126-1A7C-4FEF-841C-A8C6A99BD05E}" dt="2020-12-22T07:03:43.227" v="947" actId="692"/>
          <ac:spMkLst>
            <pc:docMk/>
            <pc:sldMk cId="3457350579" sldId="442"/>
            <ac:spMk id="10" creationId="{353388A1-1B3F-41A0-9DF0-7C74143EC07F}"/>
          </ac:spMkLst>
        </pc:spChg>
        <pc:spChg chg="mod">
          <ac:chgData name="Kotanen Juho (ELY)" userId="a679ac01-db25-49dc-91d3-6079992895b7" providerId="ADAL" clId="{C8024126-1A7C-4FEF-841C-A8C6A99BD05E}" dt="2020-12-22T07:03:43.227" v="947" actId="692"/>
          <ac:spMkLst>
            <pc:docMk/>
            <pc:sldMk cId="3457350579" sldId="442"/>
            <ac:spMk id="11" creationId="{84DAEBEC-39F7-4104-9B41-CC7605C4FB6F}"/>
          </ac:spMkLst>
        </pc:spChg>
        <pc:spChg chg="mod">
          <ac:chgData name="Kotanen Juho (ELY)" userId="a679ac01-db25-49dc-91d3-6079992895b7" providerId="ADAL" clId="{C8024126-1A7C-4FEF-841C-A8C6A99BD05E}" dt="2020-12-22T07:03:43.227" v="947" actId="692"/>
          <ac:spMkLst>
            <pc:docMk/>
            <pc:sldMk cId="3457350579" sldId="442"/>
            <ac:spMk id="12" creationId="{D28E02E3-944A-43C2-93FA-A162191B719B}"/>
          </ac:spMkLst>
        </pc:spChg>
        <pc:grpChg chg="add mod">
          <ac:chgData name="Kotanen Juho (ELY)" userId="a679ac01-db25-49dc-91d3-6079992895b7" providerId="ADAL" clId="{C8024126-1A7C-4FEF-841C-A8C6A99BD05E}" dt="2020-12-22T07:06:00.328" v="1071" actId="1038"/>
          <ac:grpSpMkLst>
            <pc:docMk/>
            <pc:sldMk cId="3457350579" sldId="442"/>
            <ac:grpSpMk id="7" creationId="{41F907BC-440D-44E7-B86F-E0E199F687DB}"/>
          </ac:grpSpMkLst>
        </pc:grpChg>
        <pc:picChg chg="mod">
          <ac:chgData name="Kotanen Juho (ELY)" userId="a679ac01-db25-49dc-91d3-6079992895b7" providerId="ADAL" clId="{C8024126-1A7C-4FEF-841C-A8C6A99BD05E}" dt="2020-12-22T07:05:53.758" v="1068" actId="1038"/>
          <ac:picMkLst>
            <pc:docMk/>
            <pc:sldMk cId="3457350579" sldId="442"/>
            <ac:picMk id="6" creationId="{47D1FCEC-04BA-4B71-921F-59031B4D277F}"/>
          </ac:picMkLst>
        </pc:picChg>
      </pc:sldChg>
      <pc:sldChg chg="del">
        <pc:chgData name="Kotanen Juho (ELY)" userId="a679ac01-db25-49dc-91d3-6079992895b7" providerId="ADAL" clId="{C8024126-1A7C-4FEF-841C-A8C6A99BD05E}" dt="2020-12-22T07:10:15.115" v="1109" actId="47"/>
        <pc:sldMkLst>
          <pc:docMk/>
          <pc:sldMk cId="1476251138" sldId="452"/>
        </pc:sldMkLst>
      </pc:sldChg>
      <pc:sldChg chg="del">
        <pc:chgData name="Kotanen Juho (ELY)" userId="a679ac01-db25-49dc-91d3-6079992895b7" providerId="ADAL" clId="{C8024126-1A7C-4FEF-841C-A8C6A99BD05E}" dt="2020-12-22T07:23:24.233" v="1515" actId="47"/>
        <pc:sldMkLst>
          <pc:docMk/>
          <pc:sldMk cId="2436831782" sldId="467"/>
        </pc:sldMkLst>
      </pc:sldChg>
      <pc:sldChg chg="del">
        <pc:chgData name="Kotanen Juho (ELY)" userId="a679ac01-db25-49dc-91d3-6079992895b7" providerId="ADAL" clId="{C8024126-1A7C-4FEF-841C-A8C6A99BD05E}" dt="2020-12-22T06:22:29.689" v="51" actId="47"/>
        <pc:sldMkLst>
          <pc:docMk/>
          <pc:sldMk cId="182007462" sldId="476"/>
        </pc:sldMkLst>
      </pc:sldChg>
      <pc:sldChg chg="del">
        <pc:chgData name="Kotanen Juho (ELY)" userId="a679ac01-db25-49dc-91d3-6079992895b7" providerId="ADAL" clId="{C8024126-1A7C-4FEF-841C-A8C6A99BD05E}" dt="2020-12-22T08:02:26.504" v="2973" actId="47"/>
        <pc:sldMkLst>
          <pc:docMk/>
          <pc:sldMk cId="1129148269" sldId="479"/>
        </pc:sldMkLst>
      </pc:sldChg>
      <pc:sldChg chg="del">
        <pc:chgData name="Kotanen Juho (ELY)" userId="a679ac01-db25-49dc-91d3-6079992895b7" providerId="ADAL" clId="{C8024126-1A7C-4FEF-841C-A8C6A99BD05E}" dt="2020-12-22T07:07:25.337" v="1074" actId="47"/>
        <pc:sldMkLst>
          <pc:docMk/>
          <pc:sldMk cId="4032169496" sldId="480"/>
        </pc:sldMkLst>
      </pc:sldChg>
      <pc:sldChg chg="addSp delSp modSp mod ord">
        <pc:chgData name="Kotanen Juho (ELY)" userId="a679ac01-db25-49dc-91d3-6079992895b7" providerId="ADAL" clId="{C8024126-1A7C-4FEF-841C-A8C6A99BD05E}" dt="2021-01-05T10:11:02.487" v="3473" actId="6549"/>
        <pc:sldMkLst>
          <pc:docMk/>
          <pc:sldMk cId="1706391168" sldId="494"/>
        </pc:sldMkLst>
        <pc:spChg chg="mod">
          <ac:chgData name="Kotanen Juho (ELY)" userId="a679ac01-db25-49dc-91d3-6079992895b7" providerId="ADAL" clId="{C8024126-1A7C-4FEF-841C-A8C6A99BD05E}" dt="2021-01-05T10:11:02.487" v="3473" actId="6549"/>
          <ac:spMkLst>
            <pc:docMk/>
            <pc:sldMk cId="1706391168" sldId="494"/>
            <ac:spMk id="5" creationId="{7F921A39-5493-48C1-8EF6-EE8BB19B8255}"/>
          </ac:spMkLst>
        </pc:spChg>
        <pc:picChg chg="del">
          <ac:chgData name="Kotanen Juho (ELY)" userId="a679ac01-db25-49dc-91d3-6079992895b7" providerId="ADAL" clId="{C8024126-1A7C-4FEF-841C-A8C6A99BD05E}" dt="2021-01-04T06:28:19.741" v="3056" actId="478"/>
          <ac:picMkLst>
            <pc:docMk/>
            <pc:sldMk cId="1706391168" sldId="494"/>
            <ac:picMk id="6" creationId="{7DF3B292-C72D-4C1B-A8DF-82272EE6F102}"/>
          </ac:picMkLst>
        </pc:picChg>
        <pc:picChg chg="add mod">
          <ac:chgData name="Kotanen Juho (ELY)" userId="a679ac01-db25-49dc-91d3-6079992895b7" providerId="ADAL" clId="{C8024126-1A7C-4FEF-841C-A8C6A99BD05E}" dt="2021-01-04T10:13:51.746" v="3468" actId="1076"/>
          <ac:picMkLst>
            <pc:docMk/>
            <pc:sldMk cId="1706391168" sldId="494"/>
            <ac:picMk id="7" creationId="{2D0CAB1A-6C67-4B3D-8933-77E6AB78D9B1}"/>
          </ac:picMkLst>
        </pc:picChg>
      </pc:sldChg>
      <pc:sldChg chg="addSp modSp mod">
        <pc:chgData name="Kotanen Juho (ELY)" userId="a679ac01-db25-49dc-91d3-6079992895b7" providerId="ADAL" clId="{C8024126-1A7C-4FEF-841C-A8C6A99BD05E}" dt="2021-01-04T10:10:25.156" v="3135" actId="6549"/>
        <pc:sldMkLst>
          <pc:docMk/>
          <pc:sldMk cId="606449604" sldId="495"/>
        </pc:sldMkLst>
        <pc:spChg chg="mod">
          <ac:chgData name="Kotanen Juho (ELY)" userId="a679ac01-db25-49dc-91d3-6079992895b7" providerId="ADAL" clId="{C8024126-1A7C-4FEF-841C-A8C6A99BD05E}" dt="2020-12-22T07:57:51.806" v="2608" actId="5793"/>
          <ac:spMkLst>
            <pc:docMk/>
            <pc:sldMk cId="606449604" sldId="495"/>
            <ac:spMk id="4" creationId="{00000000-0000-0000-0000-000000000000}"/>
          </ac:spMkLst>
        </pc:spChg>
        <pc:spChg chg="mod">
          <ac:chgData name="Kotanen Juho (ELY)" userId="a679ac01-db25-49dc-91d3-6079992895b7" providerId="ADAL" clId="{C8024126-1A7C-4FEF-841C-A8C6A99BD05E}" dt="2021-01-04T10:10:25.156" v="3135" actId="6549"/>
          <ac:spMkLst>
            <pc:docMk/>
            <pc:sldMk cId="606449604" sldId="495"/>
            <ac:spMk id="12" creationId="{090177EA-461D-4BCF-B09F-ED9A051BAC97}"/>
          </ac:spMkLst>
        </pc:spChg>
        <pc:picChg chg="mod">
          <ac:chgData name="Kotanen Juho (ELY)" userId="a679ac01-db25-49dc-91d3-6079992895b7" providerId="ADAL" clId="{C8024126-1A7C-4FEF-841C-A8C6A99BD05E}" dt="2021-01-04T10:08:55.374" v="3083" actId="1035"/>
          <ac:picMkLst>
            <pc:docMk/>
            <pc:sldMk cId="606449604" sldId="495"/>
            <ac:picMk id="6" creationId="{8C162756-1CAF-4E80-8A74-7EEFA438EA0B}"/>
          </ac:picMkLst>
        </pc:picChg>
        <pc:picChg chg="add mod">
          <ac:chgData name="Kotanen Juho (ELY)" userId="a679ac01-db25-49dc-91d3-6079992895b7" providerId="ADAL" clId="{C8024126-1A7C-4FEF-841C-A8C6A99BD05E}" dt="2020-12-22T08:02:10.171" v="2971"/>
          <ac:picMkLst>
            <pc:docMk/>
            <pc:sldMk cId="606449604" sldId="495"/>
            <ac:picMk id="7" creationId="{559DAD39-C778-4B93-B2E7-8633FB7092C4}"/>
          </ac:picMkLst>
        </pc:picChg>
      </pc:sldChg>
      <pc:sldChg chg="del">
        <pc:chgData name="Kotanen Juho (ELY)" userId="a679ac01-db25-49dc-91d3-6079992895b7" providerId="ADAL" clId="{C8024126-1A7C-4FEF-841C-A8C6A99BD05E}" dt="2020-12-22T08:02:19.221" v="2972" actId="47"/>
        <pc:sldMkLst>
          <pc:docMk/>
          <pc:sldMk cId="2548153507" sldId="496"/>
        </pc:sldMkLst>
      </pc:sldChg>
      <pc:sldChg chg="del">
        <pc:chgData name="Kotanen Juho (ELY)" userId="a679ac01-db25-49dc-91d3-6079992895b7" providerId="ADAL" clId="{C8024126-1A7C-4FEF-841C-A8C6A99BD05E}" dt="2020-12-22T07:26:28.432" v="1525" actId="47"/>
        <pc:sldMkLst>
          <pc:docMk/>
          <pc:sldMk cId="1714221100" sldId="498"/>
        </pc:sldMkLst>
      </pc:sldChg>
      <pc:sldChg chg="del">
        <pc:chgData name="Kotanen Juho (ELY)" userId="a679ac01-db25-49dc-91d3-6079992895b7" providerId="ADAL" clId="{C8024126-1A7C-4FEF-841C-A8C6A99BD05E}" dt="2020-12-22T07:26:31.645" v="1526" actId="47"/>
        <pc:sldMkLst>
          <pc:docMk/>
          <pc:sldMk cId="3588026522" sldId="499"/>
        </pc:sldMkLst>
      </pc:sldChg>
      <pc:sldChg chg="addSp delSp modSp add mod">
        <pc:chgData name="Kotanen Juho (ELY)" userId="a679ac01-db25-49dc-91d3-6079992895b7" providerId="ADAL" clId="{C8024126-1A7C-4FEF-841C-A8C6A99BD05E}" dt="2020-12-22T07:27:02.804" v="1528"/>
        <pc:sldMkLst>
          <pc:docMk/>
          <pc:sldMk cId="2370798555" sldId="500"/>
        </pc:sldMkLst>
        <pc:spChg chg="mod">
          <ac:chgData name="Kotanen Juho (ELY)" userId="a679ac01-db25-49dc-91d3-6079992895b7" providerId="ADAL" clId="{C8024126-1A7C-4FEF-841C-A8C6A99BD05E}" dt="2020-12-22T07:00:21.713" v="927" actId="20577"/>
          <ac:spMkLst>
            <pc:docMk/>
            <pc:sldMk cId="2370798555" sldId="500"/>
            <ac:spMk id="5" creationId="{00000000-0000-0000-0000-000000000000}"/>
          </ac:spMkLst>
        </pc:spChg>
        <pc:picChg chg="del">
          <ac:chgData name="Kotanen Juho (ELY)" userId="a679ac01-db25-49dc-91d3-6079992895b7" providerId="ADAL" clId="{C8024126-1A7C-4FEF-841C-A8C6A99BD05E}" dt="2020-12-22T06:46:31.777" v="502" actId="478"/>
          <ac:picMkLst>
            <pc:docMk/>
            <pc:sldMk cId="2370798555" sldId="500"/>
            <ac:picMk id="6" creationId="{00000000-0000-0000-0000-000000000000}"/>
          </ac:picMkLst>
        </pc:picChg>
        <pc:picChg chg="add del mod">
          <ac:chgData name="Kotanen Juho (ELY)" userId="a679ac01-db25-49dc-91d3-6079992895b7" providerId="ADAL" clId="{C8024126-1A7C-4FEF-841C-A8C6A99BD05E}" dt="2020-12-22T07:27:02.276" v="1527" actId="478"/>
          <ac:picMkLst>
            <pc:docMk/>
            <pc:sldMk cId="2370798555" sldId="500"/>
            <ac:picMk id="7" creationId="{7B054151-B237-4BC5-8D89-ADF4A842EEAF}"/>
          </ac:picMkLst>
        </pc:picChg>
        <pc:picChg chg="add del mod">
          <ac:chgData name="Kotanen Juho (ELY)" userId="a679ac01-db25-49dc-91d3-6079992895b7" providerId="ADAL" clId="{C8024126-1A7C-4FEF-841C-A8C6A99BD05E}" dt="2020-12-22T07:00:37.531" v="929" actId="478"/>
          <ac:picMkLst>
            <pc:docMk/>
            <pc:sldMk cId="2370798555" sldId="500"/>
            <ac:picMk id="8" creationId="{3FC46D7C-1D9B-497E-B766-702AC17959BF}"/>
          </ac:picMkLst>
        </pc:picChg>
        <pc:picChg chg="add mod">
          <ac:chgData name="Kotanen Juho (ELY)" userId="a679ac01-db25-49dc-91d3-6079992895b7" providerId="ADAL" clId="{C8024126-1A7C-4FEF-841C-A8C6A99BD05E}" dt="2020-12-22T07:27:02.804" v="1528"/>
          <ac:picMkLst>
            <pc:docMk/>
            <pc:sldMk cId="2370798555" sldId="500"/>
            <ac:picMk id="9" creationId="{80966F3D-4C44-437B-B4A4-8BA0555C6E73}"/>
          </ac:picMkLst>
        </pc:picChg>
      </pc:sldChg>
      <pc:sldChg chg="del">
        <pc:chgData name="Kotanen Juho (ELY)" userId="a679ac01-db25-49dc-91d3-6079992895b7" providerId="ADAL" clId="{C8024126-1A7C-4FEF-841C-A8C6A99BD05E}" dt="2020-12-22T06:33:13.993" v="61"/>
        <pc:sldMkLst>
          <pc:docMk/>
          <pc:sldMk cId="4148031541" sldId="500"/>
        </pc:sldMkLst>
      </pc:sldChg>
      <pc:sldMasterChg chg="del delSldLayout">
        <pc:chgData name="Kotanen Juho (ELY)" userId="a679ac01-db25-49dc-91d3-6079992895b7" providerId="ADAL" clId="{C8024126-1A7C-4FEF-841C-A8C6A99BD05E}" dt="2020-12-22T07:12:00.551" v="1189" actId="47"/>
        <pc:sldMasterMkLst>
          <pc:docMk/>
          <pc:sldMasterMk cId="4108645866" sldId="2147483677"/>
        </pc:sldMasterMkLst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883432514" sldId="2147483678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544894379" sldId="2147483679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3098091109" sldId="2147483680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1582236756" sldId="2147483681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1339299219" sldId="2147483682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1245822236" sldId="2147483683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4066728818" sldId="2147483684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2676678950" sldId="2147483685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771223408" sldId="2147483686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2748661586" sldId="2147483687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733253834" sldId="2147483688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1003252592" sldId="2147483689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3668766981" sldId="2147483690"/>
          </pc:sldLayoutMkLst>
        </pc:sldLayoutChg>
        <pc:sldLayoutChg chg="del">
          <pc:chgData name="Kotanen Juho (ELY)" userId="a679ac01-db25-49dc-91d3-6079992895b7" providerId="ADAL" clId="{C8024126-1A7C-4FEF-841C-A8C6A99BD05E}" dt="2020-12-22T07:12:00.551" v="1189" actId="47"/>
          <pc:sldLayoutMkLst>
            <pc:docMk/>
            <pc:sldMasterMk cId="4108645866" sldId="2147483677"/>
            <pc:sldLayoutMk cId="836038250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8AC19-1FB4-40FC-B287-96B2E73A0876}" type="datetimeFigureOut">
              <a:rPr lang="fi-FI" smtClean="0"/>
              <a:t>5.1.2021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F1DE7-B35F-4616-9A29-D3ADD7B6A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44463"/>
            <a:ext cx="12203324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200800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17.1.2019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5729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Kotanen Juho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1054800" y="4582800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12822646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4217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7483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27095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26976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799176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17536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2186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894161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2596546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9660633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49694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53447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836206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572346" y="3983580"/>
            <a:ext cx="1619654" cy="2736000"/>
          </a:xfrm>
          <a:prstGeom prst="rect">
            <a:avLst/>
          </a:prstGeom>
        </p:spPr>
      </p:pic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469444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99972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17.1.2019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Kotanen Juho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mparisto.fi/fi-fi/vesi/vesiensuojelu/vesienhoidon_suunnittelu_ja_yhteistyo/suunnitteluopa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keskus.fi/sites/default/files/alueellinen-metsaohjelma-etela-savo-2021-2025.pdf" TargetMode="External"/><Relationship Id="rId2" Type="http://schemas.openxmlformats.org/officeDocument/2006/relationships/hyperlink" Target="https://www.doria.fi/handle/10024/17534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lansi-savo.fi/uutiset/lahella/63905faa-d2fb-49c7-bda0-0820f42d7ef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mparisto.fi/vaikutavesi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077" y="2045687"/>
            <a:ext cx="8877992" cy="1656184"/>
          </a:xfrm>
        </p:spPr>
        <p:txBody>
          <a:bodyPr anchor="t"/>
          <a:lstStyle/>
          <a:p>
            <a:pPr>
              <a:defRPr/>
            </a:pPr>
            <a:r>
              <a:rPr lang="fi-FI" dirty="0">
                <a:cs typeface="Arial"/>
              </a:rPr>
              <a:t>Vesienhoidon suunnittelu Etelä-Savossa</a:t>
            </a:r>
            <a:br>
              <a:rPr lang="fi-FI" sz="4400" dirty="0">
                <a:cs typeface="Arial"/>
              </a:rPr>
            </a:br>
            <a:br>
              <a:rPr lang="fi-FI" sz="4400" dirty="0"/>
            </a:br>
            <a:br>
              <a:rPr lang="fi-FI" sz="2400" dirty="0"/>
            </a:br>
            <a:br>
              <a:rPr lang="fi-FI" altLang="fi-FI" sz="4400" dirty="0"/>
            </a:br>
            <a:br>
              <a:rPr lang="fi-FI" sz="4400" dirty="0"/>
            </a:br>
            <a:br>
              <a:rPr lang="fi-FI" sz="4400" dirty="0"/>
            </a:br>
            <a:endParaRPr lang="fi-FI" sz="32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/>
              <a:t>4.1.2022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Juho Kotanen, ESAELY</a:t>
            </a:r>
          </a:p>
        </p:txBody>
      </p:sp>
    </p:spTree>
    <p:extLst>
      <p:ext uri="{BB962C8B-B14F-4D97-AF65-F5344CB8AC3E}">
        <p14:creationId xmlns:p14="http://schemas.microsoft.com/office/powerpoint/2010/main" val="213265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93605" y="39431"/>
            <a:ext cx="9325036" cy="642942"/>
          </a:xfrm>
        </p:spPr>
        <p:txBody>
          <a:bodyPr/>
          <a:lstStyle/>
          <a:p>
            <a:r>
              <a:rPr lang="fi-FI" dirty="0"/>
              <a:t>Mihin vesienhoito perustuu?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74817" y="801297"/>
            <a:ext cx="6350045" cy="5458313"/>
          </a:xfrm>
        </p:spPr>
        <p:txBody>
          <a:bodyPr/>
          <a:lstStyle/>
          <a:p>
            <a:r>
              <a:rPr lang="fi-FI" sz="1800" dirty="0"/>
              <a:t>EU:n vesipolitiikan puitedirektiivi (2000) ja laki vesien- ja merenhoidon järjestämisestä (2004)</a:t>
            </a:r>
          </a:p>
          <a:p>
            <a:r>
              <a:rPr lang="fi-FI" sz="1800" dirty="0"/>
              <a:t>Tavoitteena pintavesien vähintään hyvä ekologinen ja kemiallinen tila</a:t>
            </a:r>
          </a:p>
          <a:p>
            <a:r>
              <a:rPr lang="fi-FI" sz="1800" dirty="0"/>
              <a:t>Tavoitteena pohjavesien hyvä kemiallinen ja määrällinen tila</a:t>
            </a:r>
          </a:p>
          <a:p>
            <a:r>
              <a:rPr lang="fi-FI" sz="1800" dirty="0"/>
              <a:t>Suunnittelu tehdään vesienhoitoalueittain</a:t>
            </a:r>
          </a:p>
          <a:p>
            <a:r>
              <a:rPr lang="fi-FI" sz="1800" dirty="0"/>
              <a:t>Vesienhoidon suunnittelu ja toteutus kuuden vuoden jaksoissa</a:t>
            </a:r>
          </a:p>
          <a:p>
            <a:pPr lvl="1"/>
            <a:r>
              <a:rPr lang="fi-FI" sz="1600" dirty="0"/>
              <a:t>1. vesienhoitokausi 2010-2015 takana</a:t>
            </a:r>
          </a:p>
          <a:p>
            <a:pPr lvl="1"/>
            <a:r>
              <a:rPr lang="fi-FI" sz="1600" dirty="0"/>
              <a:t>2. kausi 2016-2021 käynnissä: valtioneuvoston hyväksymät vesienhoitoaluekohtaiset vesienhoitosuunnitelmat toteutusvaiheessa</a:t>
            </a:r>
          </a:p>
          <a:p>
            <a:pPr lvl="1"/>
            <a:r>
              <a:rPr lang="fi-FI" sz="1600" dirty="0"/>
              <a:t>3. kauden 2022-2027 suunnittelu käynnissä: vesienhoitosuunnitelmaehdotukset parhaillaan kuultavana</a:t>
            </a:r>
          </a:p>
          <a:p>
            <a:r>
              <a:rPr lang="fi-FI" sz="1800" dirty="0"/>
              <a:t>Vesienhoitosuunnitelmat otettava huomioon mm. vesilain ja ympäristönsuojelulain mukaisessa lupakäsittelyssä</a:t>
            </a:r>
          </a:p>
          <a:p>
            <a:r>
              <a:rPr lang="fi-FI" sz="1800" dirty="0"/>
              <a:t>Esitetyt toimenpiteet ovat pääsääntöisesti vapaaehtoisia</a:t>
            </a:r>
          </a:p>
          <a:p>
            <a:endParaRPr lang="fi-FI" sz="1800" dirty="0"/>
          </a:p>
          <a:p>
            <a:endParaRPr lang="fi-FI" sz="18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0966F3D-4C44-437B-B4A4-8BA0555C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57" y="-5228"/>
            <a:ext cx="5072743" cy="67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9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65" y="0"/>
            <a:ext cx="7394070" cy="685800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270012" y="913647"/>
            <a:ext cx="4520466" cy="5287648"/>
          </a:xfrm>
        </p:spPr>
        <p:txBody>
          <a:bodyPr/>
          <a:lstStyle/>
          <a:p>
            <a:r>
              <a:rPr lang="fi-FI" sz="2000" dirty="0"/>
              <a:t>Mukana &gt; 50 ha järvet ja valuma-alueeltaan &gt; 80 km</a:t>
            </a:r>
            <a:r>
              <a:rPr lang="fi-FI" sz="2000" baseline="30000" dirty="0"/>
              <a:t>2</a:t>
            </a:r>
            <a:r>
              <a:rPr lang="fi-FI" sz="2000" dirty="0"/>
              <a:t> joet</a:t>
            </a:r>
          </a:p>
          <a:p>
            <a:r>
              <a:rPr lang="fi-FI" sz="2000" dirty="0"/>
              <a:t>Etelä-Savossa:</a:t>
            </a:r>
          </a:p>
          <a:p>
            <a:pPr lvl="1"/>
            <a:r>
              <a:rPr lang="fi-FI" sz="1800" dirty="0"/>
              <a:t>Järvimuodostumia 515 kpl</a:t>
            </a:r>
          </a:p>
          <a:p>
            <a:pPr lvl="1"/>
            <a:r>
              <a:rPr lang="fi-FI" sz="1800" dirty="0"/>
              <a:t>Jokimuodostumia 55 kpl</a:t>
            </a:r>
          </a:p>
          <a:p>
            <a:r>
              <a:rPr lang="fi-FI" sz="2000" dirty="0"/>
              <a:t>Etelä-Savossa 12 järvi- ja 6 jokityyppiä</a:t>
            </a:r>
          </a:p>
          <a:p>
            <a:r>
              <a:rPr lang="fi-FI" sz="2000" dirty="0"/>
              <a:t>Taustalla maantieteelliset ja luonnontieteelliset ominaispiirteet; </a:t>
            </a:r>
          </a:p>
          <a:p>
            <a:pPr lvl="1"/>
            <a:r>
              <a:rPr lang="fi-FI" sz="1800" dirty="0"/>
              <a:t>valuma-alueen maaperä</a:t>
            </a:r>
          </a:p>
          <a:p>
            <a:pPr lvl="1"/>
            <a:r>
              <a:rPr lang="fi-FI" sz="1800" dirty="0"/>
              <a:t>vesistön koko, syvyys ja viipymä (järvet)</a:t>
            </a:r>
          </a:p>
          <a:p>
            <a:pPr lvl="1"/>
            <a:r>
              <a:rPr lang="fi-FI" sz="1800" dirty="0"/>
              <a:t>valuma-alueen pinta-ala (joet)</a:t>
            </a:r>
          </a:p>
          <a:p>
            <a:r>
              <a:rPr lang="fi-FI" sz="2000" u="sng" dirty="0"/>
              <a:t>Tyyppikohtaiset raja-arvot tilaluokittelun pohjana</a:t>
            </a:r>
            <a:endParaRPr lang="fi-FI" sz="2000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20658" y="123296"/>
            <a:ext cx="5352574" cy="642942"/>
          </a:xfrm>
        </p:spPr>
        <p:txBody>
          <a:bodyPr/>
          <a:lstStyle/>
          <a:p>
            <a:r>
              <a:rPr lang="fi-FI" sz="2800" dirty="0"/>
              <a:t>Pintavedet tyypiltään erilaisia</a:t>
            </a:r>
          </a:p>
        </p:txBody>
      </p:sp>
    </p:spTree>
    <p:extLst>
      <p:ext uri="{BB962C8B-B14F-4D97-AF65-F5344CB8AC3E}">
        <p14:creationId xmlns:p14="http://schemas.microsoft.com/office/powerpoint/2010/main" val="73403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E5D2A2C-FEE8-429F-B6CD-C985275B08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AE357D8-EA66-42DD-A123-1BE4F964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70E96E0-DBD6-4AB4-A24F-BC558088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09" y="36401"/>
            <a:ext cx="9325036" cy="642942"/>
          </a:xfrm>
        </p:spPr>
        <p:txBody>
          <a:bodyPr/>
          <a:lstStyle/>
          <a:p>
            <a:r>
              <a:rPr lang="fi-FI" dirty="0"/>
              <a:t>Pintavesien ekologinen tila Etelä-Savossa</a:t>
            </a:r>
          </a:p>
        </p:txBody>
      </p:sp>
      <p:pic>
        <p:nvPicPr>
          <p:cNvPr id="6" name="Kuva 5" descr="Kuva, joka sisältää kohteen kartta, teksti&#10;&#10;Kuvaus luotu automaattisesti">
            <a:extLst>
              <a:ext uri="{FF2B5EF4-FFF2-40B4-BE49-F238E27FC236}">
                <a16:creationId xmlns:a16="http://schemas.microsoft.com/office/drawing/2014/main" id="{B11452DF-22D1-4175-BDB4-FA8A536612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23" y="607903"/>
            <a:ext cx="7262182" cy="6178657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6CFCE5-1B65-448E-8C51-F175B34131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49" y="723286"/>
            <a:ext cx="5370330" cy="5741184"/>
          </a:xfrm>
        </p:spPr>
        <p:txBody>
          <a:bodyPr/>
          <a:lstStyle/>
          <a:p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Perustuu pääosin v. 2012-2017 seuranta-aineistoon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Biologia: kasviplankton, vesikasvit, pohjaeläimet, kalat, päällyslevät</a:t>
            </a:r>
          </a:p>
          <a:p>
            <a:pPr lvl="1"/>
            <a:r>
              <a:rPr lang="fi-FI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Fys-kem</a:t>
            </a:r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erityisesti kokonaisfosfori ja –typpi</a:t>
            </a:r>
          </a:p>
          <a:p>
            <a:pPr lvl="1"/>
            <a:r>
              <a:rPr lang="fi-FI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Hymo</a:t>
            </a:r>
            <a:r>
              <a:rPr lang="fi-FI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säännöstely, kalojen vaellusesteet jne.</a:t>
            </a:r>
          </a:p>
          <a:p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Tarkasteltu 570 muodostumaa</a:t>
            </a: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Vesien tilassa ei suuria muutoksia 2. kauteen nähden, hieman parantunut</a:t>
            </a:r>
          </a:p>
          <a:p>
            <a:r>
              <a:rPr lang="fi-FI" sz="1800" dirty="0">
                <a:latin typeface="Arial" panose="020B0604020202020204" pitchFamily="34" charset="0"/>
                <a:cs typeface="Times New Roman" panose="02020603050405020304" pitchFamily="18" charset="0"/>
              </a:rPr>
              <a:t>Järvet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Times New Roman" panose="02020603050405020304" pitchFamily="18" charset="0"/>
              </a:rPr>
              <a:t>Pinta-alasta 93 % ja lukumäärästä 91 % erinomaisessa tai hyvässä tilassa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Times New Roman" panose="02020603050405020304" pitchFamily="18" charset="0"/>
              </a:rPr>
              <a:t>Tyydyttävässä luokassa 8 % järvialasta (40 järveä), välttävässä tilassa 4 järveä (0,1 % järvialasta).</a:t>
            </a:r>
          </a:p>
          <a:p>
            <a:r>
              <a:rPr lang="fi-FI" sz="1800" dirty="0">
                <a:latin typeface="Arial" panose="020B0604020202020204" pitchFamily="34" charset="0"/>
                <a:cs typeface="Times New Roman" panose="02020603050405020304" pitchFamily="18" charset="0"/>
              </a:rPr>
              <a:t>Joet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Times New Roman" panose="02020603050405020304" pitchFamily="18" charset="0"/>
              </a:rPr>
              <a:t>Erinomaisessa ja hyvässä luokassa (92 % pituudesta)</a:t>
            </a:r>
          </a:p>
          <a:p>
            <a:pPr lvl="1"/>
            <a:r>
              <a:rPr lang="fi-FI" sz="1600" dirty="0">
                <a:latin typeface="Arial" panose="020B0604020202020204" pitchFamily="34" charset="0"/>
                <a:cs typeface="Times New Roman" panose="02020603050405020304" pitchFamily="18" charset="0"/>
              </a:rPr>
              <a:t>Vajaa viidennes pituudesta tyydyttävässä tilassa, kohteita viisi kappaletta</a:t>
            </a:r>
          </a:p>
        </p:txBody>
      </p:sp>
    </p:spTree>
    <p:extLst>
      <p:ext uri="{BB962C8B-B14F-4D97-AF65-F5344CB8AC3E}">
        <p14:creationId xmlns:p14="http://schemas.microsoft.com/office/powerpoint/2010/main" val="85290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47D1FCEC-04BA-4B71-921F-59031B4D27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57" y="0"/>
            <a:ext cx="7924002" cy="6761508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78DF4A4-73BA-4AAC-8B99-2D08455BC6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FF6812-AFD5-4F83-8803-B4F7A20D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2247C66-27EC-4E7D-A095-DBF9CD25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08" y="36332"/>
            <a:ext cx="9325036" cy="642942"/>
          </a:xfrm>
        </p:spPr>
        <p:txBody>
          <a:bodyPr/>
          <a:lstStyle/>
          <a:p>
            <a:r>
              <a:rPr lang="fi-FI" dirty="0"/>
              <a:t>Tilatavoitteet - ekologinen tila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392CEC3-3104-4DF2-9F8F-24FAA0F1C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4" y="631145"/>
            <a:ext cx="4535903" cy="4161041"/>
          </a:xfrm>
        </p:spPr>
        <p:txBody>
          <a:bodyPr/>
          <a:lstStyle/>
          <a:p>
            <a:r>
              <a:rPr lang="fi-FI" sz="1800" dirty="0"/>
              <a:t>Tila hyvää huonompi</a:t>
            </a:r>
          </a:p>
          <a:p>
            <a:pPr lvl="1"/>
            <a:r>
              <a:rPr lang="fi-FI" sz="1800" dirty="0"/>
              <a:t>Tilatavoitteen saavuttaminen: 39 muodostumaa</a:t>
            </a:r>
          </a:p>
          <a:p>
            <a:r>
              <a:rPr lang="fi-FI" sz="1800" dirty="0"/>
              <a:t>Tila hyvä tai erinomainen mutta riskissä</a:t>
            </a:r>
          </a:p>
          <a:p>
            <a:pPr lvl="1"/>
            <a:r>
              <a:rPr lang="fi-FI" sz="1800" dirty="0"/>
              <a:t>Tila uhattuna ilman toimenpiteitä: 111 muodostumaa</a:t>
            </a:r>
          </a:p>
          <a:p>
            <a:r>
              <a:rPr lang="fi-FI" sz="1800" dirty="0"/>
              <a:t>Keskeisimmät tilaa heikentävät tekijät</a:t>
            </a:r>
          </a:p>
          <a:p>
            <a:pPr lvl="1"/>
            <a:r>
              <a:rPr lang="fi-FI" sz="1800" dirty="0"/>
              <a:t>Ravinteiden ja orgaanisen aineksen aiheuttama kuormitus</a:t>
            </a:r>
          </a:p>
          <a:p>
            <a:pPr lvl="1"/>
            <a:r>
              <a:rPr lang="fi-FI" sz="1800" dirty="0"/>
              <a:t>vesistörakentaminen</a:t>
            </a:r>
          </a:p>
          <a:p>
            <a:r>
              <a:rPr lang="fi-FI" sz="1800" dirty="0"/>
              <a:t>Useissa muodostumissa samaan aikaan useita tilaa heikentäviä tekijöitä</a:t>
            </a:r>
          </a:p>
          <a:p>
            <a:r>
              <a:rPr lang="fi-FI" sz="1800" dirty="0"/>
              <a:t>Maakunnan erityistehtävänä puhtaiden vesien tilan säilyttäminen, nuhraantumisen ehkäisy</a:t>
            </a:r>
          </a:p>
          <a:p>
            <a:r>
              <a:rPr lang="fi-FI" sz="1800" dirty="0"/>
              <a:t>Alueilla toimii aktiivisia paikallisia vesiensuojeluryhmiä</a:t>
            </a:r>
          </a:p>
          <a:p>
            <a:r>
              <a:rPr lang="fi-FI" sz="1800" dirty="0"/>
              <a:t>Keskeisiä hankkeita mm. </a:t>
            </a:r>
            <a:r>
              <a:rPr lang="fi-FI" sz="1800" dirty="0" err="1"/>
              <a:t>Freshabit</a:t>
            </a:r>
            <a:r>
              <a:rPr lang="fi-FI" sz="1800" dirty="0"/>
              <a:t> Life IP Puruvesi</a:t>
            </a:r>
          </a:p>
          <a:p>
            <a:endParaRPr lang="fi-FI" sz="1800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41F907BC-440D-44E7-B86F-E0E199F687DB}"/>
              </a:ext>
            </a:extLst>
          </p:cNvPr>
          <p:cNvGrpSpPr/>
          <p:nvPr/>
        </p:nvGrpSpPr>
        <p:grpSpPr>
          <a:xfrm>
            <a:off x="5571429" y="626512"/>
            <a:ext cx="6088810" cy="4330658"/>
            <a:chOff x="5402150" y="626512"/>
            <a:chExt cx="6088810" cy="4330658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A0D38492-4DD6-493D-A0B6-5C41D8B09F10}"/>
                </a:ext>
              </a:extLst>
            </p:cNvPr>
            <p:cNvSpPr/>
            <p:nvPr/>
          </p:nvSpPr>
          <p:spPr>
            <a:xfrm>
              <a:off x="10048240" y="2731942"/>
              <a:ext cx="1442720" cy="14427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70C8CD04-F30C-420C-9B78-04FC97DD00B7}"/>
                </a:ext>
              </a:extLst>
            </p:cNvPr>
            <p:cNvSpPr/>
            <p:nvPr/>
          </p:nvSpPr>
          <p:spPr>
            <a:xfrm>
              <a:off x="5542279" y="626512"/>
              <a:ext cx="1178560" cy="119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353388A1-1B3F-41A0-9DF0-7C74143EC07F}"/>
                </a:ext>
              </a:extLst>
            </p:cNvPr>
            <p:cNvSpPr/>
            <p:nvPr/>
          </p:nvSpPr>
          <p:spPr>
            <a:xfrm rot="1500000">
              <a:off x="7125885" y="1806182"/>
              <a:ext cx="2092203" cy="119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84DAEBEC-39F7-4104-9B41-CC7605C4FB6F}"/>
                </a:ext>
              </a:extLst>
            </p:cNvPr>
            <p:cNvSpPr/>
            <p:nvPr/>
          </p:nvSpPr>
          <p:spPr>
            <a:xfrm>
              <a:off x="5402150" y="1818640"/>
              <a:ext cx="1318689" cy="18480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D28E02E3-944A-43C2-93FA-A162191B719B}"/>
                </a:ext>
              </a:extLst>
            </p:cNvPr>
            <p:cNvSpPr/>
            <p:nvPr/>
          </p:nvSpPr>
          <p:spPr>
            <a:xfrm>
              <a:off x="6250512" y="4001942"/>
              <a:ext cx="470328" cy="9552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5735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55510" y="23661"/>
            <a:ext cx="9325036" cy="642942"/>
          </a:xfrm>
        </p:spPr>
        <p:txBody>
          <a:bodyPr/>
          <a:lstStyle/>
          <a:p>
            <a:r>
              <a:rPr lang="fi-FI" dirty="0"/>
              <a:t>Toimenpidesuunnittelun lähtökohdat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3115B57-1493-4218-80BC-3E3321DF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85" y="1692167"/>
            <a:ext cx="4682385" cy="4288487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67161" y="818461"/>
            <a:ext cx="5407516" cy="5365771"/>
          </a:xfrm>
        </p:spPr>
        <p:txBody>
          <a:bodyPr/>
          <a:lstStyle/>
          <a:p>
            <a:r>
              <a:rPr lang="fi-FI" sz="1800" dirty="0"/>
              <a:t>Mitoituksen tulisi perustua tarpeeseen tilatavoitteiden saavuttamiseksi</a:t>
            </a:r>
          </a:p>
          <a:p>
            <a:r>
              <a:rPr lang="fi-FI" sz="1800" u="sng" dirty="0"/>
              <a:t>Toimenpiteiden sektorikohtaiset suunnitteluoppaat </a:t>
            </a:r>
            <a:r>
              <a:rPr lang="fi-FI" sz="1800" dirty="0">
                <a:hlinkClick r:id="rId3"/>
              </a:rPr>
              <a:t>internetissä</a:t>
            </a:r>
            <a:r>
              <a:rPr lang="fi-FI" sz="1800" dirty="0"/>
              <a:t> </a:t>
            </a:r>
          </a:p>
          <a:p>
            <a:r>
              <a:rPr lang="fi-FI" sz="1800" dirty="0"/>
              <a:t>Otettu huomioon ilmastonmuutoksen hillintä ja siihen sopeutuminen</a:t>
            </a:r>
          </a:p>
          <a:p>
            <a:r>
              <a:rPr lang="fi-FI" sz="1800" dirty="0"/>
              <a:t>Kohdistaminen: toimenpiteet suunniteltu selkeämmin pinta- ja pohjavesien paineisiin</a:t>
            </a:r>
          </a:p>
          <a:p>
            <a:r>
              <a:rPr lang="fi-FI" sz="1800" dirty="0"/>
              <a:t>Vesistökunnostukset ja pohjavesitoimenpiteet suunniteltu vesimuodostumakohtaisesti</a:t>
            </a:r>
          </a:p>
          <a:p>
            <a:r>
              <a:rPr lang="fi-FI" sz="1800" dirty="0"/>
              <a:t>Suurin osa valuma-aluetoimenpiteistä (mm. kuormitus) suunniteltu suunnittelualueittain</a:t>
            </a:r>
          </a:p>
          <a:p>
            <a:r>
              <a:rPr lang="fi-FI" sz="1800" dirty="0"/>
              <a:t>Toimenpiteiden toteutusta edistämään esitetty monia </a:t>
            </a:r>
            <a:r>
              <a:rPr lang="fi-FI" sz="1800" u="sng" dirty="0"/>
              <a:t>ohjauskeinoja</a:t>
            </a:r>
            <a:r>
              <a:rPr lang="fi-FI" sz="1800" dirty="0"/>
              <a:t>, joissa määritelty toteutusvastuut ja yhteistyötahot</a:t>
            </a:r>
          </a:p>
          <a:p>
            <a:endParaRPr lang="fi-FI" sz="1800" dirty="0"/>
          </a:p>
          <a:p>
            <a:r>
              <a:rPr lang="fi-FI" sz="1800" dirty="0"/>
              <a:t>Etelä-Savon vesienhoidon yhteistyöryhmä mukana suunnittelussa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95558E77-523A-4301-8D9C-85ECBF526FED}"/>
              </a:ext>
            </a:extLst>
          </p:cNvPr>
          <p:cNvSpPr txBox="1">
            <a:spLocks/>
          </p:cNvSpPr>
          <p:nvPr/>
        </p:nvSpPr>
        <p:spPr>
          <a:xfrm>
            <a:off x="6289825" y="1479655"/>
            <a:ext cx="1867614" cy="425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628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i-FI" sz="1600" kern="0" dirty="0"/>
              <a:t>Suunnittelualueet</a:t>
            </a:r>
          </a:p>
          <a:p>
            <a:endParaRPr lang="fi-FI" sz="1600" kern="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1C6D143-B067-49D4-BF56-A148546A0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401" y="40067"/>
            <a:ext cx="1865844" cy="25183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D69295F-63D9-4E8E-88C6-B70228E70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313" y="2084252"/>
            <a:ext cx="1873976" cy="25897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0EFAA4C-D42F-4C5B-BAB7-ADCF5673A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678" y="4126522"/>
            <a:ext cx="1897901" cy="26861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089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32987" y="39990"/>
            <a:ext cx="12059011" cy="612947"/>
          </a:xfrm>
        </p:spPr>
        <p:txBody>
          <a:bodyPr/>
          <a:lstStyle/>
          <a:p>
            <a:r>
              <a:rPr lang="fi-FI" sz="2800" dirty="0"/>
              <a:t>Pintavesien toimenpiteitä – poimintoja Kyyveden valuma-alueelta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090177EA-461D-4BCF-B09F-ED9A051BA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891" y="652937"/>
            <a:ext cx="6029082" cy="5862163"/>
          </a:xfrm>
        </p:spPr>
        <p:txBody>
          <a:bodyPr/>
          <a:lstStyle/>
          <a:p>
            <a:pPr marL="0" indent="0">
              <a:buNone/>
            </a:pPr>
            <a:r>
              <a:rPr lang="fi-FI" sz="1450" b="1" dirty="0">
                <a:latin typeface="Arial" panose="020B0604020202020204" pitchFamily="34" charset="0"/>
                <a:cs typeface="Times New Roman" panose="02020603050405020304" pitchFamily="18" charset="0"/>
              </a:rPr>
              <a:t>Maatalous</a:t>
            </a:r>
          </a:p>
          <a:p>
            <a:r>
              <a:rPr lang="fi-FI" sz="1450" dirty="0">
                <a:latin typeface="Arial" panose="020B0604020202020204" pitchFamily="34" charset="0"/>
                <a:cs typeface="Times New Roman" panose="02020603050405020304" pitchFamily="18" charset="0"/>
              </a:rPr>
              <a:t>Suojavyöhykkeet (erityisesti parempi kohdentaminen)</a:t>
            </a:r>
          </a:p>
          <a:p>
            <a:r>
              <a:rPr lang="fi-FI" sz="1450" dirty="0">
                <a:latin typeface="Arial" panose="020B0604020202020204" pitchFamily="34" charset="0"/>
                <a:cs typeface="Times New Roman" panose="02020603050405020304" pitchFamily="18" charset="0"/>
              </a:rPr>
              <a:t>Luonnonmukainen peruskuivatushanke tulvaherkällä peltoalueella (</a:t>
            </a:r>
            <a:r>
              <a:rPr lang="fi-FI" sz="1450" dirty="0" err="1">
                <a:latin typeface="Arial" panose="020B0604020202020204" pitchFamily="34" charset="0"/>
                <a:cs typeface="Times New Roman" panose="02020603050405020304" pitchFamily="18" charset="0"/>
              </a:rPr>
              <a:t>Lietjoen</a:t>
            </a:r>
            <a:r>
              <a:rPr lang="fi-FI" sz="1450" dirty="0">
                <a:latin typeface="Arial" panose="020B0604020202020204" pitchFamily="34" charset="0"/>
                <a:cs typeface="Times New Roman" panose="02020603050405020304" pitchFamily="18" charset="0"/>
              </a:rPr>
              <a:t> valuma-alue?)</a:t>
            </a:r>
          </a:p>
          <a:p>
            <a:r>
              <a:rPr lang="fi-FI" sz="1450" dirty="0">
                <a:latin typeface="Arial" panose="020B0604020202020204" pitchFamily="34" charset="0"/>
                <a:cs typeface="Times New Roman" panose="02020603050405020304" pitchFamily="18" charset="0"/>
              </a:rPr>
              <a:t>Kosteikkojen lisääminen nykyisestä (x2)</a:t>
            </a:r>
          </a:p>
          <a:p>
            <a:r>
              <a:rPr lang="fi-FI" sz="1450" dirty="0">
                <a:latin typeface="Arial" panose="020B0604020202020204" pitchFamily="34" charset="0"/>
                <a:cs typeface="Times New Roman" panose="02020603050405020304" pitchFamily="18" charset="0"/>
              </a:rPr>
              <a:t>Peltojen talviaikainen eroosion torjunta, pinta-alan lisääminen</a:t>
            </a:r>
          </a:p>
          <a:p>
            <a:r>
              <a:rPr lang="fi-FI" sz="1450" dirty="0">
                <a:latin typeface="Arial" panose="020B0604020202020204" pitchFamily="34" charset="0"/>
                <a:cs typeface="Times New Roman" panose="02020603050405020304" pitchFamily="18" charset="0"/>
              </a:rPr>
              <a:t>Tilakohtainen neuvonta</a:t>
            </a:r>
          </a:p>
          <a:p>
            <a:pPr marL="0" indent="0">
              <a:buNone/>
            </a:pPr>
            <a:endParaRPr lang="fi-FI" sz="145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450" b="1" dirty="0">
                <a:latin typeface="Arial" panose="020B0604020202020204" pitchFamily="34" charset="0"/>
                <a:cs typeface="Times New Roman" panose="02020603050405020304" pitchFamily="18" charset="0"/>
              </a:rPr>
              <a:t>Metsätalous</a:t>
            </a:r>
          </a:p>
          <a:p>
            <a:r>
              <a:rPr lang="fi-FI" sz="1450" dirty="0"/>
              <a:t>Metsätalouden vesiensuojelun tehostaminen</a:t>
            </a:r>
          </a:p>
          <a:p>
            <a:pPr lvl="1"/>
            <a:r>
              <a:rPr lang="fi-FI" sz="1450" dirty="0"/>
              <a:t>Valuma-aluekohtainen suunnittelu, vesiensuojelurakenteiden toteuttaminen</a:t>
            </a:r>
          </a:p>
          <a:p>
            <a:r>
              <a:rPr lang="fi-FI" sz="1450" dirty="0"/>
              <a:t>Koulutuksen ja neuvonnan lisäämistä ja tehostamista</a:t>
            </a:r>
          </a:p>
          <a:p>
            <a:endParaRPr lang="fi-FI" sz="1450" dirty="0"/>
          </a:p>
          <a:p>
            <a:pPr marL="0" indent="0">
              <a:buNone/>
            </a:pPr>
            <a:r>
              <a:rPr lang="fi-FI" sz="1450" b="1" dirty="0">
                <a:latin typeface="Arial" panose="020B0604020202020204" pitchFamily="34" charset="0"/>
                <a:cs typeface="Times New Roman" panose="02020603050405020304" pitchFamily="18" charset="0"/>
              </a:rPr>
              <a:t>Vesistökunnostus, rakentaminen, säännöstely</a:t>
            </a:r>
          </a:p>
          <a:p>
            <a:r>
              <a:rPr lang="fi-FI" sz="1450" dirty="0"/>
              <a:t>Rehevöityneen järven kunnostus: mm. Kyyvesi lahtialueineen, Iso-</a:t>
            </a:r>
            <a:r>
              <a:rPr lang="fi-FI" sz="1450" dirty="0" err="1"/>
              <a:t>Perkai</a:t>
            </a:r>
            <a:r>
              <a:rPr lang="fi-FI" sz="1450" dirty="0"/>
              <a:t>, </a:t>
            </a:r>
            <a:r>
              <a:rPr lang="fi-FI" sz="1450" dirty="0" err="1"/>
              <a:t>Palokki</a:t>
            </a:r>
            <a:r>
              <a:rPr lang="fi-FI" sz="1450" dirty="0"/>
              <a:t>-Hako-</a:t>
            </a:r>
            <a:r>
              <a:rPr lang="fi-FI" sz="1450" dirty="0" err="1"/>
              <a:t>Palokki</a:t>
            </a:r>
            <a:r>
              <a:rPr lang="fi-FI" sz="1450" dirty="0"/>
              <a:t>, Heiniö</a:t>
            </a:r>
          </a:p>
          <a:p>
            <a:r>
              <a:rPr lang="fi-FI" sz="1450" dirty="0"/>
              <a:t>Kalankulkua helpottava toimenpide: Pyhäluoman myllypato, Paltasen voimalaitospadon ohittaminen Niskakoskenjoessa, Porsaskosken luonnonmukaisen kalatien tekeminen tai teknisen kalatien parantaminen</a:t>
            </a:r>
          </a:p>
          <a:p>
            <a:endParaRPr lang="fi-FI" sz="1450" b="1" dirty="0"/>
          </a:p>
        </p:txBody>
      </p:sp>
      <p:pic>
        <p:nvPicPr>
          <p:cNvPr id="6" name="Kuva 5" descr="Kuva, joka sisältää kohteen joki, vesi, ruoho, järvi&#10;&#10;Kuvaus luotu automaattisesti">
            <a:extLst>
              <a:ext uri="{FF2B5EF4-FFF2-40B4-BE49-F238E27FC236}">
                <a16:creationId xmlns:a16="http://schemas.microsoft.com/office/drawing/2014/main" id="{8C162756-1CAF-4E80-8A74-7EEFA438E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60" y="882319"/>
            <a:ext cx="5338439" cy="3558960"/>
          </a:xfrm>
          <a:prstGeom prst="rect">
            <a:avLst/>
          </a:prstGeom>
        </p:spPr>
      </p:pic>
      <p:pic>
        <p:nvPicPr>
          <p:cNvPr id="7" name="Kuva 6" descr="Kuva, joka sisältää kohteen koira, kala, asettaminen, katettu&#10;&#10;Kuvaus luotu automaattisesti">
            <a:extLst>
              <a:ext uri="{FF2B5EF4-FFF2-40B4-BE49-F238E27FC236}">
                <a16:creationId xmlns:a16="http://schemas.microsoft.com/office/drawing/2014/main" id="{559DAD39-C778-4B93-B2E7-8633FB709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24" y="3706586"/>
            <a:ext cx="4046376" cy="30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70209" y="0"/>
            <a:ext cx="10251581" cy="642942"/>
          </a:xfrm>
        </p:spPr>
        <p:txBody>
          <a:bodyPr/>
          <a:lstStyle/>
          <a:p>
            <a:r>
              <a:rPr lang="fi-FI" dirty="0"/>
              <a:t>Yhteys muuhun suunnitteluun ja hankkeisiin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82194" y="761791"/>
            <a:ext cx="8051154" cy="5612924"/>
          </a:xfrm>
        </p:spPr>
        <p:txBody>
          <a:bodyPr/>
          <a:lstStyle/>
          <a:p>
            <a:r>
              <a:rPr lang="fi-FI" sz="1600" dirty="0">
                <a:hlinkClick r:id="rId2"/>
              </a:rPr>
              <a:t>Järvi-Suomen maaseudun ympäristö- ja ilmasto-ohjelma 2020-2027</a:t>
            </a:r>
            <a:endParaRPr lang="fi-FI" sz="1600" dirty="0"/>
          </a:p>
          <a:p>
            <a:pPr lvl="1"/>
            <a:r>
              <a:rPr lang="fi-FI" sz="1400" dirty="0"/>
              <a:t>Ympäristökorvausjärjestelmän suuntaaminen ympäristöasioihin  </a:t>
            </a:r>
          </a:p>
          <a:p>
            <a:pPr lvl="1"/>
            <a:r>
              <a:rPr lang="fi-FI" sz="1400" dirty="0"/>
              <a:t>Esim. eroosioriskisille peltolohkoille vesistöjen varteen aiempaa enemmän tehokkaita vesiensuojelutoimia</a:t>
            </a:r>
          </a:p>
          <a:p>
            <a:pPr lvl="1"/>
            <a:r>
              <a:rPr lang="fi-FI" sz="1400" dirty="0"/>
              <a:t>Maatalouspolitiikan kansallinen valmistelu seuraavalle rahoituskaudelle kesken</a:t>
            </a:r>
          </a:p>
          <a:p>
            <a:endParaRPr lang="fi-FI" sz="1600" dirty="0">
              <a:hlinkClick r:id="rId3"/>
            </a:endParaRPr>
          </a:p>
          <a:p>
            <a:r>
              <a:rPr lang="fi-FI" sz="1600" dirty="0">
                <a:hlinkClick r:id="rId3"/>
              </a:rPr>
              <a:t>Alueellinen metsäohjelma 2021-2025 </a:t>
            </a:r>
            <a:r>
              <a:rPr lang="fi-FI" sz="1600" dirty="0"/>
              <a:t>(Metsäkeskus)</a:t>
            </a:r>
          </a:p>
          <a:p>
            <a:pPr lvl="1"/>
            <a:r>
              <a:rPr lang="fi-FI" sz="1400" dirty="0"/>
              <a:t>Talousmetsien käsittely (turvemetsät, rantametsät)</a:t>
            </a:r>
          </a:p>
          <a:p>
            <a:pPr lvl="1"/>
            <a:r>
              <a:rPr lang="fi-FI" sz="1400" dirty="0"/>
              <a:t>Turvemaiden vesiensuojeluun laadittu työkaluja Metsäkeskuksen hankkeessa</a:t>
            </a:r>
          </a:p>
          <a:p>
            <a:pPr lvl="1"/>
            <a:r>
              <a:rPr lang="fi-FI" sz="1400" dirty="0"/>
              <a:t>Metsäkeskuksen hankkeessa mallinnetaan kaikille maakunnan järvien rantametsille eroosioriskin mukaan vaihtelevan levyiset suojavyöhykkeet </a:t>
            </a:r>
            <a:endParaRPr lang="fi-FI" sz="1600" dirty="0"/>
          </a:p>
          <a:p>
            <a:pPr lvl="1"/>
            <a:r>
              <a:rPr lang="fi-FI" sz="1400" dirty="0"/>
              <a:t>Luonnonhoitohankkeet valuma-alueilla (kohdentaminen)</a:t>
            </a:r>
          </a:p>
          <a:p>
            <a:endParaRPr lang="fi-FI" sz="1600" dirty="0"/>
          </a:p>
          <a:p>
            <a:r>
              <a:rPr lang="fi-FI" sz="1600" dirty="0"/>
              <a:t>Vesialueen omistajarakenteen yhtenäistäminen (osakaskuntien yhdistämishanke)</a:t>
            </a:r>
          </a:p>
          <a:p>
            <a:pPr lvl="1"/>
            <a:r>
              <a:rPr lang="fi-FI" sz="1400" dirty="0"/>
              <a:t>Suurilla osakaskunnilla enemmän resursseja mm. vesienhoitoon</a:t>
            </a:r>
          </a:p>
          <a:p>
            <a:pPr lvl="1"/>
            <a:r>
              <a:rPr lang="fi-FI" sz="1400" dirty="0">
                <a:hlinkClick r:id="rId4"/>
              </a:rPr>
              <a:t>Länsi-Savon juttu 28.3.2020</a:t>
            </a:r>
            <a:endParaRPr lang="fi-FI" sz="1400" dirty="0"/>
          </a:p>
          <a:p>
            <a:endParaRPr lang="fi-FI" sz="1600" dirty="0"/>
          </a:p>
          <a:p>
            <a:r>
              <a:rPr lang="fi-FI" sz="1600" dirty="0"/>
              <a:t>Vesienhoidon yleissuunnitelmat kalatalousalueilla</a:t>
            </a:r>
          </a:p>
          <a:p>
            <a:pPr lvl="1"/>
            <a:r>
              <a:rPr lang="fi-FI" sz="1400" dirty="0"/>
              <a:t>Maakunnassa 11 kalatalousaluetta, joiden rajat perustuvat valuma-alueisiin</a:t>
            </a:r>
          </a:p>
          <a:p>
            <a:pPr lvl="1"/>
            <a:r>
              <a:rPr lang="fi-FI" sz="1400" dirty="0"/>
              <a:t>Alueille laaditaan vesienhoidon yleissuunnitelmat 2019-2021</a:t>
            </a:r>
          </a:p>
          <a:p>
            <a:pPr lvl="1"/>
            <a:r>
              <a:rPr lang="fi-FI" sz="1400" dirty="0"/>
              <a:t>Suunnitelmien pohjalta hankkeita rahoitettaviksi eri lähteistä</a:t>
            </a:r>
            <a:endParaRPr lang="fi-FI" sz="1600" dirty="0"/>
          </a:p>
        </p:txBody>
      </p:sp>
      <p:pic>
        <p:nvPicPr>
          <p:cNvPr id="6" name="Picture 6" descr="DSCN26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b="3011"/>
          <a:stretch>
            <a:fillRect/>
          </a:stretch>
        </p:blipFill>
        <p:spPr bwMode="auto">
          <a:xfrm>
            <a:off x="8609698" y="1098192"/>
            <a:ext cx="3582302" cy="26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9" y="3901766"/>
            <a:ext cx="3575952" cy="268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550EF19-0A09-4424-A084-9889343445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Kotanen Juho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1C8BFEB-F3EF-4A89-BF77-4B84F8D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75670E8-175A-4FC1-BF78-8ADA1F27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63" y="116632"/>
            <a:ext cx="9325036" cy="642942"/>
          </a:xfrm>
        </p:spPr>
        <p:txBody>
          <a:bodyPr/>
          <a:lstStyle/>
          <a:p>
            <a:r>
              <a:rPr lang="fi-FI" dirty="0"/>
              <a:t>Anna palautetta!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F921A39-5493-48C1-8EF6-EE8BB19B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024" y="778457"/>
            <a:ext cx="5825989" cy="5740764"/>
          </a:xfrm>
        </p:spPr>
        <p:txBody>
          <a:bodyPr/>
          <a:lstStyle/>
          <a:p>
            <a:r>
              <a:rPr lang="fi-FI" sz="2000" dirty="0"/>
              <a:t>Kuuleminen 3. kauden (2022-2027) vesienhoitosuunnitelmista,</a:t>
            </a:r>
          </a:p>
          <a:p>
            <a:pPr lvl="1"/>
            <a:r>
              <a:rPr lang="fi-FI" sz="1800" dirty="0"/>
              <a:t>Vesien tila, tilatavoitteet, suunnitellut toimenpiteet</a:t>
            </a:r>
          </a:p>
          <a:p>
            <a:r>
              <a:rPr lang="fi-FI" sz="2000" dirty="0"/>
              <a:t>Kuulemisaika: </a:t>
            </a:r>
            <a:r>
              <a:rPr lang="fi-FI" sz="2000" b="1" dirty="0"/>
              <a:t>2.11.2020 - 14.5.2021</a:t>
            </a:r>
          </a:p>
          <a:p>
            <a:r>
              <a:rPr lang="fi-FI" sz="2000" dirty="0"/>
              <a:t>Aineisto ja ohjeet palautteen antamisesta: </a:t>
            </a:r>
            <a:r>
              <a:rPr lang="fi-FI" sz="2000" dirty="0">
                <a:hlinkClick r:id="rId2"/>
              </a:rPr>
              <a:t>www.ymparisto.fi/vaikutavesiin</a:t>
            </a:r>
            <a:r>
              <a:rPr lang="fi-FI" sz="2000" dirty="0"/>
              <a:t> &gt; vesienhoito</a:t>
            </a:r>
          </a:p>
          <a:p>
            <a:pPr lvl="1"/>
            <a:r>
              <a:rPr lang="fi-FI" sz="1800" dirty="0"/>
              <a:t>Vuoksen vesienhoitoalueen vesienhoitosuunnitelma</a:t>
            </a:r>
          </a:p>
          <a:p>
            <a:pPr lvl="1"/>
            <a:r>
              <a:rPr lang="fi-FI" sz="1800" dirty="0"/>
              <a:t>Kymijoen-Suomenlahden vesienhoitosuunnitelma</a:t>
            </a:r>
          </a:p>
          <a:p>
            <a:pPr lvl="1"/>
            <a:r>
              <a:rPr lang="fi-FI" sz="1800" dirty="0"/>
              <a:t>Tausta-aineistona Etelä-Savon pinta- ja pohjavesien toimenpideohjelma, Vesikartta, </a:t>
            </a:r>
            <a:r>
              <a:rPr lang="fi-FI" sz="1800" u="sng" dirty="0"/>
              <a:t>vesimuodostuma- ja toimenpideraportit</a:t>
            </a:r>
          </a:p>
          <a:p>
            <a:r>
              <a:rPr lang="fi-FI" sz="2000" dirty="0"/>
              <a:t>Lausunnot pyydetty keskeisiltä tahoilta</a:t>
            </a:r>
          </a:p>
          <a:p>
            <a:r>
              <a:rPr lang="fi-FI" sz="2000" dirty="0"/>
              <a:t>Kuulemisen jälkeen palautteen käsittely =&gt; suunnitelmien ja ohjelmien päivitys</a:t>
            </a:r>
          </a:p>
          <a:p>
            <a:endParaRPr lang="fi-FI" sz="20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D0CAB1A-6C67-4B3D-8933-77E6AB78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11" y="216976"/>
            <a:ext cx="4473210" cy="64240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391168"/>
      </p:ext>
    </p:extLst>
  </p:cSld>
  <p:clrMapOvr>
    <a:masterClrMapping/>
  </p:clrMapOvr>
</p:sld>
</file>

<file path=ppt/theme/theme1.xml><?xml version="1.0" encoding="utf-8"?>
<a:theme xmlns:a="http://schemas.openxmlformats.org/drawingml/2006/main" name="ELY_powerpoint_pohja">
  <a:themeElements>
    <a:clrScheme name="ELY sininen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s.potx" id="{C85F04A8-72F4-4A0B-8371-0D00FFBED41D}" vid="{FDF717B6-1A21-4ECF-90DA-8600F7D763D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5236F8BAE704199C9F97174E493A7" ma:contentTypeVersion="9" ma:contentTypeDescription="Luo uusi asiakirja." ma:contentTypeScope="" ma:versionID="bc02b85a6a433e57dc099eab80b75a60">
  <xsd:schema xmlns:xsd="http://www.w3.org/2001/XMLSchema" xmlns:xs="http://www.w3.org/2001/XMLSchema" xmlns:p="http://schemas.microsoft.com/office/2006/metadata/properties" xmlns:ns2="5b5eacba-a22f-421d-b334-85752e2233cd" targetNamespace="http://schemas.microsoft.com/office/2006/metadata/properties" ma:root="true" ma:fieldsID="3e950332ac53c0e0a7ccaa704da82add" ns2:_="">
    <xsd:import namespace="5b5eacba-a22f-421d-b334-85752e223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eacba-a22f-421d-b334-85752e223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xml_kameleon>
  <dokumentin_x0020_tila/>
  <dokumentin_x0020_tila/>
  <kieli>Suomi</kieli>
  <dokumenttityyppi>Esitys</dokumenttityyppi>
  <päiväys>17.01.2019</päiväys>
  <laatijaorganisaatio>Etelä-Savon ELY|3e86f1f2-b12e-4940-b06d-92799703bbe0</laatijaorganisaatio>
  <kehalaatija>Kotanen Juho</kehalaatija>
</xml_kameleon>
</file>

<file path=customXml/itemProps1.xml><?xml version="1.0" encoding="utf-8"?>
<ds:datastoreItem xmlns:ds="http://schemas.openxmlformats.org/officeDocument/2006/customXml" ds:itemID="{B53D61AA-B659-4E69-BB56-B69B6A69FA3D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b5eacba-a22f-421d-b334-85752e2233cd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F2BAEE-0691-42B7-9E1F-4609962E2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A7D007-D1C6-4A22-87ED-58516A872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5eacba-a22f-421d-b334-85752e223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342D6DE-D42A-4CB5-AEAB-5C36932E9ED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ely_s</Template>
  <TotalTime>3157</TotalTime>
  <Words>670</Words>
  <Application>Microsoft Office PowerPoint</Application>
  <PresentationFormat>Laajakuva</PresentationFormat>
  <Paragraphs>123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ELY_powerpoint_pohja</vt:lpstr>
      <vt:lpstr>Vesienhoidon suunnittelu Etelä-Savossa      </vt:lpstr>
      <vt:lpstr>Mihin vesienhoito perustuu?</vt:lpstr>
      <vt:lpstr>Pintavedet tyypiltään erilaisia</vt:lpstr>
      <vt:lpstr>Pintavesien ekologinen tila Etelä-Savossa</vt:lpstr>
      <vt:lpstr>Tilatavoitteet - ekologinen tila</vt:lpstr>
      <vt:lpstr>Toimenpidesuunnittelun lähtökohdat</vt:lpstr>
      <vt:lpstr>Pintavesien toimenpiteitä – poimintoja Kyyveden valuma-alueelta</vt:lpstr>
      <vt:lpstr>Yhteys muuhun suunnitteluun ja hankkeisiin</vt:lpstr>
      <vt:lpstr>Anna palautetta!</vt:lpstr>
    </vt:vector>
  </TitlesOfParts>
  <Company>Etelä-Savon 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Luokittelu ja ihmistoiminnan paineiden arviointi</dc:title>
  <dc:creator>Kotanen Juho</dc:creator>
  <cp:keywords/>
  <cp:lastModifiedBy>Kotanen Juho (ELY)</cp:lastModifiedBy>
  <cp:revision>129</cp:revision>
  <dcterms:created xsi:type="dcterms:W3CDTF">2019-01-17T12:52:30Z</dcterms:created>
  <dcterms:modified xsi:type="dcterms:W3CDTF">2021-01-05T10:11:05Z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460.1003.02.001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ely_s.potx</vt:lpwstr>
  </property>
  <property fmtid="{D5CDD505-2E9C-101B-9397-08002B2CF9AE}" pid="6" name="dvDefinition">
    <vt:lpwstr>999 (dd_default.xml)</vt:lpwstr>
  </property>
  <property fmtid="{D5CDD505-2E9C-101B-9397-08002B2CF9AE}" pid="7" name="dvDefinitionID">
    <vt:lpwstr>999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460.90.02.013</vt:lpwstr>
  </property>
  <property fmtid="{D5CDD505-2E9C-101B-9397-08002B2CF9AE}" pid="10" name="dvDefinitionVersion">
    <vt:lpwstr>02.001 / 13.4.2016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ELY ESA</vt:lpwstr>
  </property>
  <property fmtid="{D5CDD505-2E9C-101B-9397-08002B2CF9AE}" pid="21" name="dvSite">
    <vt:lpwstr>Mikkeli</vt:lpwstr>
  </property>
  <property fmtid="{D5CDD505-2E9C-101B-9397-08002B2CF9AE}" pid="22" name="dvNumbering">
    <vt:lpwstr>0</vt:lpwstr>
  </property>
  <property fmtid="{D5CDD505-2E9C-101B-9397-08002B2CF9AE}" pid="23" name="dvDUname">
    <vt:lpwstr>Kotanen Juho</vt:lpwstr>
  </property>
  <property fmtid="{D5CDD505-2E9C-101B-9397-08002B2CF9AE}" pid="24" name="dvdufname">
    <vt:lpwstr>Juho</vt:lpwstr>
  </property>
  <property fmtid="{D5CDD505-2E9C-101B-9397-08002B2CF9AE}" pid="25" name="dvdulname">
    <vt:lpwstr>Kotanen</vt:lpwstr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/>
  </property>
  <property fmtid="{D5CDD505-2E9C-101B-9397-08002B2CF9AE}" pid="29" name="Dokumentin_x0020_tila">
    <vt:lpwstr/>
  </property>
  <property fmtid="{D5CDD505-2E9C-101B-9397-08002B2CF9AE}" pid="30" name="Kieli">
    <vt:lpwstr>Suomi</vt:lpwstr>
  </property>
  <property fmtid="{D5CDD505-2E9C-101B-9397-08002B2CF9AE}" pid="31" name="Asiakirjan tyyppi">
    <vt:lpwstr>Esitys</vt:lpwstr>
  </property>
  <property fmtid="{D5CDD505-2E9C-101B-9397-08002B2CF9AE}" pid="32" name="Dokumenttityyppi">
    <vt:lpwstr>Esitys</vt:lpwstr>
  </property>
  <property fmtid="{D5CDD505-2E9C-101B-9397-08002B2CF9AE}" pid="33" name="Päiväys">
    <vt:filetime>2019-01-16T22:00:00Z</vt:filetime>
  </property>
  <property fmtid="{D5CDD505-2E9C-101B-9397-08002B2CF9AE}" pid="34" name="Laatijaorganisaatio">
    <vt:lpwstr/>
  </property>
  <property fmtid="{D5CDD505-2E9C-101B-9397-08002B2CF9AE}" pid="35" name="KEHALaatija">
    <vt:lpwstr>Kotanen Juho</vt:lpwstr>
  </property>
  <property fmtid="{D5CDD505-2E9C-101B-9397-08002B2CF9AE}" pid="36" name="ContentTypeId">
    <vt:lpwstr>0x010100ADE5236F8BAE704199C9F97174E493A7</vt:lpwstr>
  </property>
  <property fmtid="{D5CDD505-2E9C-101B-9397-08002B2CF9AE}" pid="37" name="Kohdepaikkakunnat">
    <vt:lpwstr/>
  </property>
  <property fmtid="{D5CDD505-2E9C-101B-9397-08002B2CF9AE}" pid="38" name="Sisältöaihe">
    <vt:lpwstr/>
  </property>
  <property fmtid="{D5CDD505-2E9C-101B-9397-08002B2CF9AE}" pid="39" name="Kohdevirastot">
    <vt:lpwstr/>
  </property>
  <property fmtid="{D5CDD505-2E9C-101B-9397-08002B2CF9AE}" pid="40" name="Dokumentin tila">
    <vt:lpwstr/>
  </property>
</Properties>
</file>