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8"/>
  </p:notesMasterIdLst>
  <p:sldIdLst>
    <p:sldId id="256" r:id="rId6"/>
    <p:sldId id="3459" r:id="rId7"/>
    <p:sldId id="637" r:id="rId8"/>
    <p:sldId id="3443" r:id="rId9"/>
    <p:sldId id="3446" r:id="rId10"/>
    <p:sldId id="3462" r:id="rId11"/>
    <p:sldId id="3463" r:id="rId12"/>
    <p:sldId id="502" r:id="rId13"/>
    <p:sldId id="284" r:id="rId14"/>
    <p:sldId id="642" r:id="rId15"/>
    <p:sldId id="3444" r:id="rId16"/>
    <p:sldId id="648" r:id="rId17"/>
    <p:sldId id="646" r:id="rId18"/>
    <p:sldId id="3461" r:id="rId19"/>
    <p:sldId id="654" r:id="rId20"/>
    <p:sldId id="662" r:id="rId21"/>
    <p:sldId id="3447" r:id="rId22"/>
    <p:sldId id="643" r:id="rId23"/>
    <p:sldId id="305" r:id="rId24"/>
    <p:sldId id="655" r:id="rId25"/>
    <p:sldId id="644" r:id="rId26"/>
    <p:sldId id="3455" r:id="rId27"/>
    <p:sldId id="3457" r:id="rId28"/>
    <p:sldId id="3458" r:id="rId29"/>
    <p:sldId id="641" r:id="rId30"/>
    <p:sldId id="491" r:id="rId31"/>
    <p:sldId id="3460" r:id="rId32"/>
    <p:sldId id="3464" r:id="rId33"/>
    <p:sldId id="3466" r:id="rId34"/>
    <p:sldId id="3465" r:id="rId35"/>
    <p:sldId id="668" r:id="rId36"/>
    <p:sldId id="3441" r:id="rId37"/>
  </p:sldIdLst>
  <p:sldSz cx="12192000" cy="6858000"/>
  <p:notesSz cx="6858000" cy="9144000"/>
  <p:defaultTextStyle>
    <a:defPPr>
      <a:defRPr lang="fi-FI"/>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43D683-7AF5-3FB8-4F6A-14C8ECEA335B}" name="Hämäläinen Lasse (ELY)" initials="LH" userId="S::lasse.hamalainen@ely-keskus.fi::a97e61f6-e1e2-4aa3-8657-525871cb0bf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15C5CB-A420-C92D-964E-B5057498BD4B}" v="6" dt="2025-03-24T06:42:00.9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832" autoAdjust="0"/>
  </p:normalViewPr>
  <p:slideViewPr>
    <p:cSldViewPr snapToGrid="0">
      <p:cViewPr varScale="1">
        <p:scale>
          <a:sx n="100" d="100"/>
          <a:sy n="100" d="100"/>
        </p:scale>
        <p:origin x="954"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vainen Marjo (ELY)" userId="ab1b48e0-76ed-4049-856f-51aeeb26a32e" providerId="ADAL" clId="{411BA377-5B4D-4F5C-B5E5-342913886DA4}"/>
    <pc:docChg chg="undo custSel addSld modSld">
      <pc:chgData name="Tarvainen Marjo (ELY)" userId="ab1b48e0-76ed-4049-856f-51aeeb26a32e" providerId="ADAL" clId="{411BA377-5B4D-4F5C-B5E5-342913886DA4}" dt="2024-10-08T06:20:01.818" v="238" actId="6549"/>
      <pc:docMkLst>
        <pc:docMk/>
      </pc:docMkLst>
      <pc:sldChg chg="modSp add mod">
        <pc:chgData name="Tarvainen Marjo (ELY)" userId="ab1b48e0-76ed-4049-856f-51aeeb26a32e" providerId="ADAL" clId="{411BA377-5B4D-4F5C-B5E5-342913886DA4}" dt="2024-10-02T08:08:24.357" v="10" actId="6549"/>
        <pc:sldMkLst>
          <pc:docMk/>
          <pc:sldMk cId="439472316" sldId="502"/>
        </pc:sldMkLst>
      </pc:sldChg>
      <pc:sldChg chg="addSp delSp modSp mod">
        <pc:chgData name="Tarvainen Marjo (ELY)" userId="ab1b48e0-76ed-4049-856f-51aeeb26a32e" providerId="ADAL" clId="{411BA377-5B4D-4F5C-B5E5-342913886DA4}" dt="2024-10-02T08:24:51.999" v="191" actId="22"/>
        <pc:sldMkLst>
          <pc:docMk/>
          <pc:sldMk cId="3582452659" sldId="3445"/>
        </pc:sldMkLst>
      </pc:sldChg>
      <pc:sldChg chg="modSp mod">
        <pc:chgData name="Tarvainen Marjo (ELY)" userId="ab1b48e0-76ed-4049-856f-51aeeb26a32e" providerId="ADAL" clId="{411BA377-5B4D-4F5C-B5E5-342913886DA4}" dt="2024-10-02T08:30:53.517" v="207" actId="6549"/>
        <pc:sldMkLst>
          <pc:docMk/>
          <pc:sldMk cId="3735940424" sldId="3446"/>
        </pc:sldMkLst>
      </pc:sldChg>
      <pc:sldChg chg="modSp mod">
        <pc:chgData name="Tarvainen Marjo (ELY)" userId="ab1b48e0-76ed-4049-856f-51aeeb26a32e" providerId="ADAL" clId="{411BA377-5B4D-4F5C-B5E5-342913886DA4}" dt="2024-10-08T06:20:01.818" v="238" actId="6549"/>
        <pc:sldMkLst>
          <pc:docMk/>
          <pc:sldMk cId="1618263791" sldId="3450"/>
        </pc:sldMkLst>
      </pc:sldChg>
    </pc:docChg>
  </pc:docChgLst>
  <pc:docChgLst>
    <pc:chgData name="Hämäläinen Lasse (ELY)" userId="S::lasse.hamalainen@ely-keskus.fi::a97e61f6-e1e2-4aa3-8657-525871cb0bf3" providerId="AD" clId="Web-{2593BE07-F08E-ECF0-E7A5-81345E526323}"/>
    <pc:docChg chg="modSld">
      <pc:chgData name="Hämäläinen Lasse (ELY)" userId="S::lasse.hamalainen@ely-keskus.fi::a97e61f6-e1e2-4aa3-8657-525871cb0bf3" providerId="AD" clId="Web-{2593BE07-F08E-ECF0-E7A5-81345E526323}" dt="2024-10-08T05:17:53.157" v="54" actId="20577"/>
      <pc:docMkLst>
        <pc:docMk/>
      </pc:docMkLst>
      <pc:sldChg chg="modSp">
        <pc:chgData name="Hämäläinen Lasse (ELY)" userId="S::lasse.hamalainen@ely-keskus.fi::a97e61f6-e1e2-4aa3-8657-525871cb0bf3" providerId="AD" clId="Web-{2593BE07-F08E-ECF0-E7A5-81345E526323}" dt="2024-10-08T05:17:53.157" v="54" actId="20577"/>
        <pc:sldMkLst>
          <pc:docMk/>
          <pc:sldMk cId="4119622695" sldId="3451"/>
        </pc:sldMkLst>
      </pc:sldChg>
    </pc:docChg>
  </pc:docChgLst>
  <pc:docChgLst>
    <pc:chgData name="Hämäläinen Lasse (ELY)" userId="S::lasse.hamalainen@ely-keskus.fi::a97e61f6-e1e2-4aa3-8657-525871cb0bf3" providerId="AD" clId="Web-{71173E2B-5FC6-199B-D900-7FB6EB3284DB}"/>
    <pc:docChg chg="modSld">
      <pc:chgData name="Hämäläinen Lasse (ELY)" userId="S::lasse.hamalainen@ely-keskus.fi::a97e61f6-e1e2-4aa3-8657-525871cb0bf3" providerId="AD" clId="Web-{71173E2B-5FC6-199B-D900-7FB6EB3284DB}" dt="2025-03-05T11:34:03.521" v="225" actId="20577"/>
      <pc:docMkLst>
        <pc:docMk/>
      </pc:docMkLst>
      <pc:sldChg chg="modSp">
        <pc:chgData name="Hämäläinen Lasse (ELY)" userId="S::lasse.hamalainen@ely-keskus.fi::a97e61f6-e1e2-4aa3-8657-525871cb0bf3" providerId="AD" clId="Web-{71173E2B-5FC6-199B-D900-7FB6EB3284DB}" dt="2025-03-05T11:34:03.521" v="225" actId="20577"/>
        <pc:sldMkLst>
          <pc:docMk/>
          <pc:sldMk cId="3518800999" sldId="284"/>
        </pc:sldMkLst>
        <pc:spChg chg="mod">
          <ac:chgData name="Hämäläinen Lasse (ELY)" userId="S::lasse.hamalainen@ely-keskus.fi::a97e61f6-e1e2-4aa3-8657-525871cb0bf3" providerId="AD" clId="Web-{71173E2B-5FC6-199B-D900-7FB6EB3284DB}" dt="2025-03-05T11:34:03.521" v="225" actId="20577"/>
          <ac:spMkLst>
            <pc:docMk/>
            <pc:sldMk cId="3518800999" sldId="284"/>
            <ac:spMk id="11" creationId="{2E003AA9-0206-0EB1-A7FD-995AB87F517E}"/>
          </ac:spMkLst>
        </pc:spChg>
      </pc:sldChg>
      <pc:sldChg chg="addSp delSp modSp mod modTransition modClrScheme chgLayout">
        <pc:chgData name="Hämäläinen Lasse (ELY)" userId="S::lasse.hamalainen@ely-keskus.fi::a97e61f6-e1e2-4aa3-8657-525871cb0bf3" providerId="AD" clId="Web-{71173E2B-5FC6-199B-D900-7FB6EB3284DB}" dt="2025-03-05T10:40:14.164" v="165" actId="20577"/>
        <pc:sldMkLst>
          <pc:docMk/>
          <pc:sldMk cId="1033277016" sldId="654"/>
        </pc:sldMkLst>
        <pc:spChg chg="mod ord">
          <ac:chgData name="Hämäläinen Lasse (ELY)" userId="S::lasse.hamalainen@ely-keskus.fi::a97e61f6-e1e2-4aa3-8657-525871cb0bf3" providerId="AD" clId="Web-{71173E2B-5FC6-199B-D900-7FB6EB3284DB}" dt="2025-03-05T10:40:14.164" v="165" actId="20577"/>
          <ac:spMkLst>
            <pc:docMk/>
            <pc:sldMk cId="1033277016" sldId="654"/>
            <ac:spMk id="3" creationId="{B0F2FFFF-686B-1AED-0F0F-B0B774E307F4}"/>
          </ac:spMkLst>
        </pc:spChg>
        <pc:spChg chg="mod">
          <ac:chgData name="Hämäläinen Lasse (ELY)" userId="S::lasse.hamalainen@ely-keskus.fi::a97e61f6-e1e2-4aa3-8657-525871cb0bf3" providerId="AD" clId="Web-{71173E2B-5FC6-199B-D900-7FB6EB3284DB}" dt="2025-03-05T10:39:09.805" v="76"/>
          <ac:spMkLst>
            <pc:docMk/>
            <pc:sldMk cId="1033277016" sldId="654"/>
            <ac:spMk id="4" creationId="{B0E842D8-E2A2-C346-ECA2-A7FDFE25006F}"/>
          </ac:spMkLst>
        </pc:spChg>
        <pc:spChg chg="add mod">
          <ac:chgData name="Hämäläinen Lasse (ELY)" userId="S::lasse.hamalainen@ely-keskus.fi::a97e61f6-e1e2-4aa3-8657-525871cb0bf3" providerId="AD" clId="Web-{71173E2B-5FC6-199B-D900-7FB6EB3284DB}" dt="2025-03-05T10:39:09.805" v="76"/>
          <ac:spMkLst>
            <pc:docMk/>
            <pc:sldMk cId="1033277016" sldId="654"/>
            <ac:spMk id="13" creationId="{4994187D-F5DB-2AE4-ED02-DF707C56A77B}"/>
          </ac:spMkLst>
        </pc:spChg>
        <pc:spChg chg="add mod">
          <ac:chgData name="Hämäläinen Lasse (ELY)" userId="S::lasse.hamalainen@ely-keskus.fi::a97e61f6-e1e2-4aa3-8657-525871cb0bf3" providerId="AD" clId="Web-{71173E2B-5FC6-199B-D900-7FB6EB3284DB}" dt="2025-03-05T10:39:09.805" v="76"/>
          <ac:spMkLst>
            <pc:docMk/>
            <pc:sldMk cId="1033277016" sldId="654"/>
            <ac:spMk id="14" creationId="{345EBBC2-CDBB-CF38-0103-247E14C28273}"/>
          </ac:spMkLst>
        </pc:spChg>
        <pc:picChg chg="add mod">
          <ac:chgData name="Hämäläinen Lasse (ELY)" userId="S::lasse.hamalainen@ely-keskus.fi::a97e61f6-e1e2-4aa3-8657-525871cb0bf3" providerId="AD" clId="Web-{71173E2B-5FC6-199B-D900-7FB6EB3284DB}" dt="2025-03-05T10:39:09.805" v="76"/>
          <ac:picMkLst>
            <pc:docMk/>
            <pc:sldMk cId="1033277016" sldId="654"/>
            <ac:picMk id="2" creationId="{4159C7F9-D5FC-C57F-B3EF-214FA7647AED}"/>
          </ac:picMkLst>
        </pc:picChg>
      </pc:sldChg>
      <pc:sldChg chg="modSp modCm">
        <pc:chgData name="Hämäläinen Lasse (ELY)" userId="S::lasse.hamalainen@ely-keskus.fi::a97e61f6-e1e2-4aa3-8657-525871cb0bf3" providerId="AD" clId="Web-{71173E2B-5FC6-199B-D900-7FB6EB3284DB}" dt="2025-03-05T10:52:11.271" v="210" actId="20577"/>
        <pc:sldMkLst>
          <pc:docMk/>
          <pc:sldMk cId="3291691488" sldId="3447"/>
        </pc:sldMkLst>
        <pc:spChg chg="mod">
          <ac:chgData name="Hämäläinen Lasse (ELY)" userId="S::lasse.hamalainen@ely-keskus.fi::a97e61f6-e1e2-4aa3-8657-525871cb0bf3" providerId="AD" clId="Web-{71173E2B-5FC6-199B-D900-7FB6EB3284DB}" dt="2025-03-05T10:52:11.271" v="210" actId="20577"/>
          <ac:spMkLst>
            <pc:docMk/>
            <pc:sldMk cId="3291691488" sldId="3447"/>
            <ac:spMk id="3" creationId="{E7288E80-4ACA-E7D4-ED21-7E63D2541D14}"/>
          </ac:spMkLst>
        </pc:spChg>
        <pc:extLst>
          <p:ext xmlns:p="http://schemas.openxmlformats.org/presentationml/2006/main" uri="{D6D511B9-2390-475A-947B-AFAB55BFBCF1}">
            <pc226:cmChg xmlns:pc226="http://schemas.microsoft.com/office/powerpoint/2022/06/main/command" chg="mod">
              <pc226:chgData name="Hämäläinen Lasse (ELY)" userId="S::lasse.hamalainen@ely-keskus.fi::a97e61f6-e1e2-4aa3-8657-525871cb0bf3" providerId="AD" clId="Web-{71173E2B-5FC6-199B-D900-7FB6EB3284DB}" dt="2025-03-05T10:45:55.866" v="205" actId="20577"/>
              <pc2:cmMkLst xmlns:pc2="http://schemas.microsoft.com/office/powerpoint/2019/9/main/command">
                <pc:docMk/>
                <pc:sldMk cId="3291691488" sldId="3447"/>
                <pc2:cmMk id="{D583C12B-E1BE-4150-89ED-B03E93BE5A75}"/>
              </pc2:cmMkLst>
            </pc226:cmChg>
          </p:ext>
        </pc:extLst>
      </pc:sldChg>
    </pc:docChg>
  </pc:docChgLst>
  <pc:docChgLst>
    <pc:chgData name="Hämäläinen Lasse (ELY)" userId="S::lasse.hamalainen@ely-keskus.fi::a97e61f6-e1e2-4aa3-8657-525871cb0bf3" providerId="AD" clId="Web-{EE52EE62-37B8-B2D1-09A2-3E7EACF95C15}"/>
    <pc:docChg chg="modSld">
      <pc:chgData name="Hämäläinen Lasse (ELY)" userId="S::lasse.hamalainen@ely-keskus.fi::a97e61f6-e1e2-4aa3-8657-525871cb0bf3" providerId="AD" clId="Web-{EE52EE62-37B8-B2D1-09A2-3E7EACF95C15}" dt="2025-02-20T11:05:19.529" v="13" actId="20577"/>
      <pc:docMkLst>
        <pc:docMk/>
      </pc:docMkLst>
      <pc:sldChg chg="modSp">
        <pc:chgData name="Hämäläinen Lasse (ELY)" userId="S::lasse.hamalainen@ely-keskus.fi::a97e61f6-e1e2-4aa3-8657-525871cb0bf3" providerId="AD" clId="Web-{EE52EE62-37B8-B2D1-09A2-3E7EACF95C15}" dt="2025-02-20T10:58:19.307" v="11" actId="1076"/>
        <pc:sldMkLst>
          <pc:docMk/>
          <pc:sldMk cId="2468030795" sldId="648"/>
        </pc:sldMkLst>
        <pc:spChg chg="mod">
          <ac:chgData name="Hämäläinen Lasse (ELY)" userId="S::lasse.hamalainen@ely-keskus.fi::a97e61f6-e1e2-4aa3-8657-525871cb0bf3" providerId="AD" clId="Web-{EE52EE62-37B8-B2D1-09A2-3E7EACF95C15}" dt="2025-02-20T10:58:19.307" v="11" actId="1076"/>
          <ac:spMkLst>
            <pc:docMk/>
            <pc:sldMk cId="2468030795" sldId="648"/>
            <ac:spMk id="10" creationId="{F99A94D0-B6DB-5B11-5769-F8DB99F8F4D3}"/>
          </ac:spMkLst>
        </pc:spChg>
      </pc:sldChg>
      <pc:sldChg chg="modSp">
        <pc:chgData name="Hämäläinen Lasse (ELY)" userId="S::lasse.hamalainen@ely-keskus.fi::a97e61f6-e1e2-4aa3-8657-525871cb0bf3" providerId="AD" clId="Web-{EE52EE62-37B8-B2D1-09A2-3E7EACF95C15}" dt="2025-02-20T11:04:11.076" v="12" actId="20577"/>
        <pc:sldMkLst>
          <pc:docMk/>
          <pc:sldMk cId="1970255784" sldId="662"/>
        </pc:sldMkLst>
        <pc:spChg chg="mod">
          <ac:chgData name="Hämäläinen Lasse (ELY)" userId="S::lasse.hamalainen@ely-keskus.fi::a97e61f6-e1e2-4aa3-8657-525871cb0bf3" providerId="AD" clId="Web-{EE52EE62-37B8-B2D1-09A2-3E7EACF95C15}" dt="2025-02-20T11:04:11.076" v="12" actId="20577"/>
          <ac:spMkLst>
            <pc:docMk/>
            <pc:sldMk cId="1970255784" sldId="662"/>
            <ac:spMk id="2" creationId="{A16D520D-B256-F61A-BDA9-194002FB35B7}"/>
          </ac:spMkLst>
        </pc:spChg>
      </pc:sldChg>
      <pc:sldChg chg="modSp">
        <pc:chgData name="Hämäläinen Lasse (ELY)" userId="S::lasse.hamalainen@ely-keskus.fi::a97e61f6-e1e2-4aa3-8657-525871cb0bf3" providerId="AD" clId="Web-{EE52EE62-37B8-B2D1-09A2-3E7EACF95C15}" dt="2025-02-20T11:05:19.529" v="13" actId="20577"/>
        <pc:sldMkLst>
          <pc:docMk/>
          <pc:sldMk cId="4128056200" sldId="668"/>
        </pc:sldMkLst>
        <pc:spChg chg="mod">
          <ac:chgData name="Hämäläinen Lasse (ELY)" userId="S::lasse.hamalainen@ely-keskus.fi::a97e61f6-e1e2-4aa3-8657-525871cb0bf3" providerId="AD" clId="Web-{EE52EE62-37B8-B2D1-09A2-3E7EACF95C15}" dt="2025-02-20T11:05:19.529" v="13" actId="20577"/>
          <ac:spMkLst>
            <pc:docMk/>
            <pc:sldMk cId="4128056200" sldId="668"/>
            <ac:spMk id="3" creationId="{B0F2FFFF-686B-1AED-0F0F-B0B774E307F4}"/>
          </ac:spMkLst>
        </pc:spChg>
      </pc:sldChg>
      <pc:sldChg chg="modSp">
        <pc:chgData name="Hämäläinen Lasse (ELY)" userId="S::lasse.hamalainen@ely-keskus.fi::a97e61f6-e1e2-4aa3-8657-525871cb0bf3" providerId="AD" clId="Web-{EE52EE62-37B8-B2D1-09A2-3E7EACF95C15}" dt="2025-02-20T10:53:52.430" v="10" actId="20577"/>
        <pc:sldMkLst>
          <pc:docMk/>
          <pc:sldMk cId="4119622695" sldId="3451"/>
        </pc:sldMkLst>
      </pc:sldChg>
    </pc:docChg>
  </pc:docChgLst>
  <pc:docChgLst>
    <pc:chgData name="Hämäläinen Lasse (ELY)" userId="S::lasse.hamalainen@ely-keskus.fi::a97e61f6-e1e2-4aa3-8657-525871cb0bf3" providerId="AD" clId="Web-{8C15C5CB-A420-C92D-964E-B5057498BD4B}"/>
    <pc:docChg chg="modSld">
      <pc:chgData name="Hämäläinen Lasse (ELY)" userId="S::lasse.hamalainen@ely-keskus.fi::a97e61f6-e1e2-4aa3-8657-525871cb0bf3" providerId="AD" clId="Web-{8C15C5CB-A420-C92D-964E-B5057498BD4B}" dt="2025-03-24T06:42:00.536" v="4" actId="20577"/>
      <pc:docMkLst>
        <pc:docMk/>
      </pc:docMkLst>
      <pc:sldChg chg="modSp">
        <pc:chgData name="Hämäläinen Lasse (ELY)" userId="S::lasse.hamalainen@ely-keskus.fi::a97e61f6-e1e2-4aa3-8657-525871cb0bf3" providerId="AD" clId="Web-{8C15C5CB-A420-C92D-964E-B5057498BD4B}" dt="2025-03-24T06:42:00.536" v="4" actId="20577"/>
        <pc:sldMkLst>
          <pc:docMk/>
          <pc:sldMk cId="3853856281" sldId="3461"/>
        </pc:sldMkLst>
        <pc:spChg chg="mod">
          <ac:chgData name="Hämäläinen Lasse (ELY)" userId="S::lasse.hamalainen@ely-keskus.fi::a97e61f6-e1e2-4aa3-8657-525871cb0bf3" providerId="AD" clId="Web-{8C15C5CB-A420-C92D-964E-B5057498BD4B}" dt="2025-03-24T06:42:00.536" v="4" actId="20577"/>
          <ac:spMkLst>
            <pc:docMk/>
            <pc:sldMk cId="3853856281" sldId="3461"/>
            <ac:spMk id="3" creationId="{50C6370A-6358-8F5D-89CD-7225D1961520}"/>
          </ac:spMkLst>
        </pc:spChg>
        <pc:spChg chg="mod">
          <ac:chgData name="Hämäläinen Lasse (ELY)" userId="S::lasse.hamalainen@ely-keskus.fi::a97e61f6-e1e2-4aa3-8657-525871cb0bf3" providerId="AD" clId="Web-{8C15C5CB-A420-C92D-964E-B5057498BD4B}" dt="2025-03-24T06:37:03.811" v="0" actId="1076"/>
          <ac:spMkLst>
            <pc:docMk/>
            <pc:sldMk cId="3853856281" sldId="3461"/>
            <ac:spMk id="4" creationId="{A0E812CD-DEBF-3026-2466-A7458C1BB865}"/>
          </ac:spMkLst>
        </pc:spChg>
      </pc:sldChg>
    </pc:docChg>
  </pc:docChgLst>
  <pc:docChgLst>
    <pc:chgData name="Hämäläinen Lasse (ELY)" userId="a97e61f6-e1e2-4aa3-8657-525871cb0bf3" providerId="ADAL" clId="{93E328F2-E0B7-4373-A95B-B671C48CCAE9}"/>
    <pc:docChg chg="undo custSel delSld modSld sldOrd">
      <pc:chgData name="Hämäläinen Lasse (ELY)" userId="a97e61f6-e1e2-4aa3-8657-525871cb0bf3" providerId="ADAL" clId="{93E328F2-E0B7-4373-A95B-B671C48CCAE9}" dt="2025-02-27T12:06:50.084" v="472" actId="13926"/>
      <pc:docMkLst>
        <pc:docMk/>
      </pc:docMkLst>
      <pc:sldChg chg="modSp mod modCm">
        <pc:chgData name="Hämäläinen Lasse (ELY)" userId="a97e61f6-e1e2-4aa3-8657-525871cb0bf3" providerId="ADAL" clId="{93E328F2-E0B7-4373-A95B-B671C48CCAE9}" dt="2025-02-27T11:46:20.485" v="43" actId="20577"/>
        <pc:sldMkLst>
          <pc:docMk/>
          <pc:sldMk cId="3518800999" sldId="284"/>
        </pc:sldMkLst>
        <pc:spChg chg="mod">
          <ac:chgData name="Hämäläinen Lasse (ELY)" userId="a97e61f6-e1e2-4aa3-8657-525871cb0bf3" providerId="ADAL" clId="{93E328F2-E0B7-4373-A95B-B671C48CCAE9}" dt="2025-02-27T11:46:20.485" v="43" actId="20577"/>
          <ac:spMkLst>
            <pc:docMk/>
            <pc:sldMk cId="3518800999" sldId="284"/>
            <ac:spMk id="11" creationId="{2E003AA9-0206-0EB1-A7FD-995AB87F517E}"/>
          </ac:spMkLst>
        </pc:spChg>
        <pc:extLst>
          <p:ext xmlns:p="http://schemas.openxmlformats.org/presentationml/2006/main" uri="{D6D511B9-2390-475A-947B-AFAB55BFBCF1}">
            <pc226:cmChg xmlns:pc226="http://schemas.microsoft.com/office/powerpoint/2022/06/main/command" chg="mod">
              <pc226:chgData name="Hämäläinen Lasse (ELY)" userId="a97e61f6-e1e2-4aa3-8657-525871cb0bf3" providerId="ADAL" clId="{93E328F2-E0B7-4373-A95B-B671C48CCAE9}" dt="2025-02-27T11:46:20.485" v="43" actId="20577"/>
              <pc2:cmMkLst xmlns:pc2="http://schemas.microsoft.com/office/powerpoint/2019/9/main/command">
                <pc:docMk/>
                <pc:sldMk cId="3518800999" sldId="284"/>
                <pc2:cmMk id="{A5CA903F-855B-416E-8996-63182F699DD2}"/>
              </pc2:cmMkLst>
            </pc226:cmChg>
            <pc226:cmChg xmlns:pc226="http://schemas.microsoft.com/office/powerpoint/2022/06/main/command" chg="mod">
              <pc226:chgData name="Hämäläinen Lasse (ELY)" userId="a97e61f6-e1e2-4aa3-8657-525871cb0bf3" providerId="ADAL" clId="{93E328F2-E0B7-4373-A95B-B671C48CCAE9}" dt="2025-02-27T11:46:20.485" v="43" actId="20577"/>
              <pc2:cmMkLst xmlns:pc2="http://schemas.microsoft.com/office/powerpoint/2019/9/main/command">
                <pc:docMk/>
                <pc:sldMk cId="3518800999" sldId="284"/>
                <pc2:cmMk id="{EE70EF97-DD41-4834-9C77-F34112C2E45B}"/>
              </pc2:cmMkLst>
            </pc226:cmChg>
            <pc226:cmChg xmlns:pc226="http://schemas.microsoft.com/office/powerpoint/2022/06/main/command" chg="mod">
              <pc226:chgData name="Hämäläinen Lasse (ELY)" userId="a97e61f6-e1e2-4aa3-8657-525871cb0bf3" providerId="ADAL" clId="{93E328F2-E0B7-4373-A95B-B671C48CCAE9}" dt="2025-02-27T11:46:20.485" v="43" actId="20577"/>
              <pc2:cmMkLst xmlns:pc2="http://schemas.microsoft.com/office/powerpoint/2019/9/main/command">
                <pc:docMk/>
                <pc:sldMk cId="3518800999" sldId="284"/>
                <pc2:cmMk id="{050792B4-723B-4CFA-8CC3-38C32A4D4DAD}"/>
              </pc2:cmMkLst>
            </pc226:cmChg>
          </p:ext>
        </pc:extLst>
      </pc:sldChg>
      <pc:sldChg chg="modSp mod">
        <pc:chgData name="Hämäläinen Lasse (ELY)" userId="a97e61f6-e1e2-4aa3-8657-525871cb0bf3" providerId="ADAL" clId="{93E328F2-E0B7-4373-A95B-B671C48CCAE9}" dt="2025-02-27T12:03:23.459" v="429" actId="20577"/>
        <pc:sldMkLst>
          <pc:docMk/>
          <pc:sldMk cId="308542740" sldId="491"/>
        </pc:sldMkLst>
        <pc:spChg chg="mod">
          <ac:chgData name="Hämäläinen Lasse (ELY)" userId="a97e61f6-e1e2-4aa3-8657-525871cb0bf3" providerId="ADAL" clId="{93E328F2-E0B7-4373-A95B-B671C48CCAE9}" dt="2025-02-27T12:03:23.459" v="429" actId="20577"/>
          <ac:spMkLst>
            <pc:docMk/>
            <pc:sldMk cId="308542740" sldId="491"/>
            <ac:spMk id="3" creationId="{AAA03E5C-D11B-AE73-5B2E-4A5018E3BCF6}"/>
          </ac:spMkLst>
        </pc:spChg>
      </pc:sldChg>
      <pc:sldChg chg="modSp mod">
        <pc:chgData name="Hämäläinen Lasse (ELY)" userId="a97e61f6-e1e2-4aa3-8657-525871cb0bf3" providerId="ADAL" clId="{93E328F2-E0B7-4373-A95B-B671C48CCAE9}" dt="2025-02-27T11:45:24.329" v="27" actId="20577"/>
        <pc:sldMkLst>
          <pc:docMk/>
          <pc:sldMk cId="439472316" sldId="502"/>
        </pc:sldMkLst>
        <pc:spChg chg="mod">
          <ac:chgData name="Hämäläinen Lasse (ELY)" userId="a97e61f6-e1e2-4aa3-8657-525871cb0bf3" providerId="ADAL" clId="{93E328F2-E0B7-4373-A95B-B671C48CCAE9}" dt="2025-02-27T11:45:24.329" v="27" actId="20577"/>
          <ac:spMkLst>
            <pc:docMk/>
            <pc:sldMk cId="439472316" sldId="502"/>
            <ac:spMk id="3" creationId="{72D5D8DC-48BC-616E-A9A0-DD5225C105D3}"/>
          </ac:spMkLst>
        </pc:spChg>
      </pc:sldChg>
      <pc:sldChg chg="modSp mod modCm">
        <pc:chgData name="Hämäläinen Lasse (ELY)" userId="a97e61f6-e1e2-4aa3-8657-525871cb0bf3" providerId="ADAL" clId="{93E328F2-E0B7-4373-A95B-B671C48CCAE9}" dt="2025-02-27T11:54:25.241" v="205" actId="20577"/>
        <pc:sldMkLst>
          <pc:docMk/>
          <pc:sldMk cId="1033277016" sldId="654"/>
        </pc:sldMkLst>
        <pc:spChg chg="mod">
          <ac:chgData name="Hämäläinen Lasse (ELY)" userId="a97e61f6-e1e2-4aa3-8657-525871cb0bf3" providerId="ADAL" clId="{93E328F2-E0B7-4373-A95B-B671C48CCAE9}" dt="2025-02-27T11:54:25.241" v="205" actId="20577"/>
          <ac:spMkLst>
            <pc:docMk/>
            <pc:sldMk cId="1033277016" sldId="654"/>
            <ac:spMk id="3" creationId="{B0F2FFFF-686B-1AED-0F0F-B0B774E307F4}"/>
          </ac:spMkLst>
        </pc:spChg>
        <pc:extLst>
          <p:ext xmlns:p="http://schemas.openxmlformats.org/presentationml/2006/main" uri="{D6D511B9-2390-475A-947B-AFAB55BFBCF1}">
            <pc226:cmChg xmlns:pc226="http://schemas.microsoft.com/office/powerpoint/2022/06/main/command" chg="mod">
              <pc226:chgData name="Hämäläinen Lasse (ELY)" userId="a97e61f6-e1e2-4aa3-8657-525871cb0bf3" providerId="ADAL" clId="{93E328F2-E0B7-4373-A95B-B671C48CCAE9}" dt="2025-02-27T11:53:21.038" v="144" actId="20577"/>
              <pc2:cmMkLst xmlns:pc2="http://schemas.microsoft.com/office/powerpoint/2019/9/main/command">
                <pc:docMk/>
                <pc:sldMk cId="1033277016" sldId="654"/>
                <pc2:cmMk id="{8F5DD466-397C-46EF-8CB2-2A63F01115B9}"/>
              </pc2:cmMkLst>
            </pc226:cmChg>
          </p:ext>
        </pc:extLst>
      </pc:sldChg>
      <pc:sldChg chg="modSp mod">
        <pc:chgData name="Hämäläinen Lasse (ELY)" userId="a97e61f6-e1e2-4aa3-8657-525871cb0bf3" providerId="ADAL" clId="{93E328F2-E0B7-4373-A95B-B671C48CCAE9}" dt="2025-02-27T12:04:39" v="471" actId="20577"/>
        <pc:sldMkLst>
          <pc:docMk/>
          <pc:sldMk cId="4128056200" sldId="668"/>
        </pc:sldMkLst>
        <pc:spChg chg="mod">
          <ac:chgData name="Hämäläinen Lasse (ELY)" userId="a97e61f6-e1e2-4aa3-8657-525871cb0bf3" providerId="ADAL" clId="{93E328F2-E0B7-4373-A95B-B671C48CCAE9}" dt="2025-02-27T12:04:39" v="471" actId="20577"/>
          <ac:spMkLst>
            <pc:docMk/>
            <pc:sldMk cId="4128056200" sldId="668"/>
            <ac:spMk id="3" creationId="{B0F2FFFF-686B-1AED-0F0F-B0B774E307F4}"/>
          </ac:spMkLst>
        </pc:spChg>
      </pc:sldChg>
      <pc:sldChg chg="modSp mod modCm">
        <pc:chgData name="Hämäläinen Lasse (ELY)" userId="a97e61f6-e1e2-4aa3-8657-525871cb0bf3" providerId="ADAL" clId="{93E328F2-E0B7-4373-A95B-B671C48CCAE9}" dt="2025-02-27T11:44:04.093" v="18" actId="20577"/>
        <pc:sldMkLst>
          <pc:docMk/>
          <pc:sldMk cId="381343070" sldId="3443"/>
        </pc:sldMkLst>
        <pc:spChg chg="mod">
          <ac:chgData name="Hämäläinen Lasse (ELY)" userId="a97e61f6-e1e2-4aa3-8657-525871cb0bf3" providerId="ADAL" clId="{93E328F2-E0B7-4373-A95B-B671C48CCAE9}" dt="2025-02-27T11:44:04.093" v="18" actId="20577"/>
          <ac:spMkLst>
            <pc:docMk/>
            <pc:sldMk cId="381343070" sldId="3443"/>
            <ac:spMk id="3" creationId="{D3BA7E6E-8D4C-FF0E-C629-BD9DF2AF2EBB}"/>
          </ac:spMkLst>
        </pc:spChg>
        <pc:extLst>
          <p:ext xmlns:p="http://schemas.openxmlformats.org/presentationml/2006/main" uri="{D6D511B9-2390-475A-947B-AFAB55BFBCF1}">
            <pc226:cmChg xmlns:pc226="http://schemas.microsoft.com/office/powerpoint/2022/06/main/command" chg="mod">
              <pc226:chgData name="Hämäläinen Lasse (ELY)" userId="a97e61f6-e1e2-4aa3-8657-525871cb0bf3" providerId="ADAL" clId="{93E328F2-E0B7-4373-A95B-B671C48CCAE9}" dt="2025-02-27T11:43:13.715" v="0" actId="20577"/>
              <pc2:cmMkLst xmlns:pc2="http://schemas.microsoft.com/office/powerpoint/2019/9/main/command">
                <pc:docMk/>
                <pc:sldMk cId="381343070" sldId="3443"/>
                <pc2:cmMk id="{7F5213FA-52FE-4785-9321-4A5057FB651C}"/>
              </pc2:cmMkLst>
            </pc226:cmChg>
          </p:ext>
        </pc:extLst>
      </pc:sldChg>
      <pc:sldChg chg="modSp mod ord">
        <pc:chgData name="Hämäläinen Lasse (ELY)" userId="a97e61f6-e1e2-4aa3-8657-525871cb0bf3" providerId="ADAL" clId="{93E328F2-E0B7-4373-A95B-B671C48CCAE9}" dt="2025-02-27T11:50:04.726" v="125" actId="20577"/>
        <pc:sldMkLst>
          <pc:docMk/>
          <pc:sldMk cId="1502239314" sldId="3444"/>
        </pc:sldMkLst>
        <pc:spChg chg="mod">
          <ac:chgData name="Hämäläinen Lasse (ELY)" userId="a97e61f6-e1e2-4aa3-8657-525871cb0bf3" providerId="ADAL" clId="{93E328F2-E0B7-4373-A95B-B671C48CCAE9}" dt="2025-02-27T11:50:04.726" v="125" actId="20577"/>
          <ac:spMkLst>
            <pc:docMk/>
            <pc:sldMk cId="1502239314" sldId="3444"/>
            <ac:spMk id="3" creationId="{917BFCD9-AAE4-2825-220D-BF24E648CC0D}"/>
          </ac:spMkLst>
        </pc:spChg>
      </pc:sldChg>
      <pc:sldChg chg="del">
        <pc:chgData name="Hämäläinen Lasse (ELY)" userId="a97e61f6-e1e2-4aa3-8657-525871cb0bf3" providerId="ADAL" clId="{93E328F2-E0B7-4373-A95B-B671C48CCAE9}" dt="2025-02-27T11:44:21.931" v="22" actId="47"/>
        <pc:sldMkLst>
          <pc:docMk/>
          <pc:sldMk cId="3582452659" sldId="3445"/>
        </pc:sldMkLst>
      </pc:sldChg>
      <pc:sldChg chg="modSp mod modCm">
        <pc:chgData name="Hämäläinen Lasse (ELY)" userId="a97e61f6-e1e2-4aa3-8657-525871cb0bf3" providerId="ADAL" clId="{93E328F2-E0B7-4373-A95B-B671C48CCAE9}" dt="2025-02-27T12:06:50.084" v="472" actId="13926"/>
        <pc:sldMkLst>
          <pc:docMk/>
          <pc:sldMk cId="3735940424" sldId="3446"/>
        </pc:sldMkLst>
        <pc:extLst>
          <p:ext xmlns:p="http://schemas.openxmlformats.org/presentationml/2006/main" uri="{D6D511B9-2390-475A-947B-AFAB55BFBCF1}">
            <pc226:cmChg xmlns:pc226="http://schemas.microsoft.com/office/powerpoint/2022/06/main/command" chg="mod">
              <pc226:chgData name="Hämäläinen Lasse (ELY)" userId="a97e61f6-e1e2-4aa3-8657-525871cb0bf3" providerId="ADAL" clId="{93E328F2-E0B7-4373-A95B-B671C48CCAE9}" dt="2025-02-27T11:45:13.665" v="26" actId="20577"/>
              <pc2:cmMkLst xmlns:pc2="http://schemas.microsoft.com/office/powerpoint/2019/9/main/command">
                <pc:docMk/>
                <pc:sldMk cId="3735940424" sldId="3446"/>
                <pc2:cmMk id="{2C182330-C978-4E1F-A815-FCD53246FC13}"/>
              </pc2:cmMkLst>
            </pc226:cmChg>
          </p:ext>
        </pc:extLst>
      </pc:sldChg>
      <pc:sldChg chg="del">
        <pc:chgData name="Hämäläinen Lasse (ELY)" userId="a97e61f6-e1e2-4aa3-8657-525871cb0bf3" providerId="ADAL" clId="{93E328F2-E0B7-4373-A95B-B671C48CCAE9}" dt="2025-02-27T11:44:20.850" v="21" actId="47"/>
        <pc:sldMkLst>
          <pc:docMk/>
          <pc:sldMk cId="1618263791" sldId="3450"/>
        </pc:sldMkLst>
      </pc:sldChg>
      <pc:sldChg chg="modSp mod">
        <pc:chgData name="Hämäläinen Lasse (ELY)" userId="a97e61f6-e1e2-4aa3-8657-525871cb0bf3" providerId="ADAL" clId="{93E328F2-E0B7-4373-A95B-B671C48CCAE9}" dt="2025-02-27T12:02:19.592" v="405" actId="255"/>
        <pc:sldMkLst>
          <pc:docMk/>
          <pc:sldMk cId="2204145338" sldId="3460"/>
        </pc:sldMkLst>
        <pc:spChg chg="mod">
          <ac:chgData name="Hämäläinen Lasse (ELY)" userId="a97e61f6-e1e2-4aa3-8657-525871cb0bf3" providerId="ADAL" clId="{93E328F2-E0B7-4373-A95B-B671C48CCAE9}" dt="2025-02-27T12:02:19.592" v="405" actId="255"/>
          <ac:spMkLst>
            <pc:docMk/>
            <pc:sldMk cId="2204145338" sldId="3460"/>
            <ac:spMk id="3" creationId="{D9B4D3D7-694E-BF36-2EE7-363D85493394}"/>
          </ac:spMkLst>
        </pc:spChg>
      </pc:sldChg>
      <pc:sldChg chg="modSp mod">
        <pc:chgData name="Hämäläinen Lasse (ELY)" userId="a97e61f6-e1e2-4aa3-8657-525871cb0bf3" providerId="ADAL" clId="{93E328F2-E0B7-4373-A95B-B671C48CCAE9}" dt="2025-02-27T11:53:07.157" v="130" actId="20577"/>
        <pc:sldMkLst>
          <pc:docMk/>
          <pc:sldMk cId="3853856281" sldId="3461"/>
        </pc:sldMkLst>
        <pc:spChg chg="mod">
          <ac:chgData name="Hämäläinen Lasse (ELY)" userId="a97e61f6-e1e2-4aa3-8657-525871cb0bf3" providerId="ADAL" clId="{93E328F2-E0B7-4373-A95B-B671C48CCAE9}" dt="2025-02-27T11:53:07.157" v="130" actId="20577"/>
          <ac:spMkLst>
            <pc:docMk/>
            <pc:sldMk cId="3853856281" sldId="3461"/>
            <ac:spMk id="3" creationId="{50C6370A-6358-8F5D-89CD-7225D1961520}"/>
          </ac:spMkLst>
        </pc:spChg>
      </pc:sldChg>
    </pc:docChg>
  </pc:docChgLst>
  <pc:docChgLst>
    <pc:chgData name="Oja Mari (ELY)" userId="S::mari.oja@ely-keskus.fi::8cd7d818-8a15-4fd2-bcaa-09b06e337a0d" providerId="AD" clId="Web-{87D8B178-2275-42BF-B929-06E301EF4EE6}"/>
    <pc:docChg chg="modSld">
      <pc:chgData name="Oja Mari (ELY)" userId="S::mari.oja@ely-keskus.fi::8cd7d818-8a15-4fd2-bcaa-09b06e337a0d" providerId="AD" clId="Web-{87D8B178-2275-42BF-B929-06E301EF4EE6}" dt="2025-03-06T11:42:54.393" v="199" actId="20577"/>
      <pc:docMkLst>
        <pc:docMk/>
      </pc:docMkLst>
      <pc:sldChg chg="modSp">
        <pc:chgData name="Oja Mari (ELY)" userId="S::mari.oja@ely-keskus.fi::8cd7d818-8a15-4fd2-bcaa-09b06e337a0d" providerId="AD" clId="Web-{87D8B178-2275-42BF-B929-06E301EF4EE6}" dt="2025-03-06T11:41:50.564" v="136" actId="20577"/>
        <pc:sldMkLst>
          <pc:docMk/>
          <pc:sldMk cId="678954967" sldId="305"/>
        </pc:sldMkLst>
        <pc:spChg chg="mod">
          <ac:chgData name="Oja Mari (ELY)" userId="S::mari.oja@ely-keskus.fi::8cd7d818-8a15-4fd2-bcaa-09b06e337a0d" providerId="AD" clId="Web-{87D8B178-2275-42BF-B929-06E301EF4EE6}" dt="2025-03-06T11:41:50.564" v="136" actId="20577"/>
          <ac:spMkLst>
            <pc:docMk/>
            <pc:sldMk cId="678954967" sldId="305"/>
            <ac:spMk id="3" creationId="{B0F2FFFF-686B-1AED-0F0F-B0B774E307F4}"/>
          </ac:spMkLst>
        </pc:spChg>
      </pc:sldChg>
      <pc:sldChg chg="modSp">
        <pc:chgData name="Oja Mari (ELY)" userId="S::mari.oja@ely-keskus.fi::8cd7d818-8a15-4fd2-bcaa-09b06e337a0d" providerId="AD" clId="Web-{87D8B178-2275-42BF-B929-06E301EF4EE6}" dt="2025-03-06T11:42:54.393" v="199" actId="20577"/>
        <pc:sldMkLst>
          <pc:docMk/>
          <pc:sldMk cId="2600873602" sldId="655"/>
        </pc:sldMkLst>
        <pc:spChg chg="mod">
          <ac:chgData name="Oja Mari (ELY)" userId="S::mari.oja@ely-keskus.fi::8cd7d818-8a15-4fd2-bcaa-09b06e337a0d" providerId="AD" clId="Web-{87D8B178-2275-42BF-B929-06E301EF4EE6}" dt="2025-03-06T11:42:54.393" v="199" actId="20577"/>
          <ac:spMkLst>
            <pc:docMk/>
            <pc:sldMk cId="2600873602" sldId="655"/>
            <ac:spMk id="3" creationId="{B0F2FFFF-686B-1AED-0F0F-B0B774E307F4}"/>
          </ac:spMkLst>
        </pc:spChg>
      </pc:sldChg>
    </pc:docChg>
  </pc:docChgLst>
  <pc:docChgLst>
    <pc:chgData name="Hämäläinen Lasse (ELY)" userId="S::lasse.hamalainen@ely-keskus.fi::a97e61f6-e1e2-4aa3-8657-525871cb0bf3" providerId="AD" clId="Web-{567ACBC4-8C4B-4240-7C71-1CFECAE8CD36}"/>
    <pc:docChg chg="addSld delSld modSld">
      <pc:chgData name="Hämäläinen Lasse (ELY)" userId="S::lasse.hamalainen@ely-keskus.fi::a97e61f6-e1e2-4aa3-8657-525871cb0bf3" providerId="AD" clId="Web-{567ACBC4-8C4B-4240-7C71-1CFECAE8CD36}" dt="2024-09-24T07:19:05.615" v="430"/>
      <pc:docMkLst>
        <pc:docMk/>
      </pc:docMkLst>
      <pc:sldChg chg="del">
        <pc:chgData name="Hämäläinen Lasse (ELY)" userId="S::lasse.hamalainen@ely-keskus.fi::a97e61f6-e1e2-4aa3-8657-525871cb0bf3" providerId="AD" clId="Web-{567ACBC4-8C4B-4240-7C71-1CFECAE8CD36}" dt="2024-09-24T06:38:40.476" v="37"/>
        <pc:sldMkLst>
          <pc:docMk/>
          <pc:sldMk cId="2655728296" sldId="268"/>
        </pc:sldMkLst>
      </pc:sldChg>
      <pc:sldChg chg="modSp">
        <pc:chgData name="Hämäläinen Lasse (ELY)" userId="S::lasse.hamalainen@ely-keskus.fi::a97e61f6-e1e2-4aa3-8657-525871cb0bf3" providerId="AD" clId="Web-{567ACBC4-8C4B-4240-7C71-1CFECAE8CD36}" dt="2024-09-24T06:44:50.892" v="225" actId="20577"/>
        <pc:sldMkLst>
          <pc:docMk/>
          <pc:sldMk cId="3518800999" sldId="284"/>
        </pc:sldMkLst>
      </pc:sldChg>
      <pc:sldChg chg="del">
        <pc:chgData name="Hämäläinen Lasse (ELY)" userId="S::lasse.hamalainen@ely-keskus.fi::a97e61f6-e1e2-4aa3-8657-525871cb0bf3" providerId="AD" clId="Web-{567ACBC4-8C4B-4240-7C71-1CFECAE8CD36}" dt="2024-09-24T06:38:48.070" v="39"/>
        <pc:sldMkLst>
          <pc:docMk/>
          <pc:sldMk cId="207873267" sldId="285"/>
        </pc:sldMkLst>
      </pc:sldChg>
      <pc:sldChg chg="del">
        <pc:chgData name="Hämäläinen Lasse (ELY)" userId="S::lasse.hamalainen@ely-keskus.fi::a97e61f6-e1e2-4aa3-8657-525871cb0bf3" providerId="AD" clId="Web-{567ACBC4-8C4B-4240-7C71-1CFECAE8CD36}" dt="2024-09-24T06:45:12.518" v="227"/>
        <pc:sldMkLst>
          <pc:docMk/>
          <pc:sldMk cId="868488264" sldId="291"/>
        </pc:sldMkLst>
      </pc:sldChg>
      <pc:sldChg chg="del">
        <pc:chgData name="Hämäläinen Lasse (ELY)" userId="S::lasse.hamalainen@ely-keskus.fi::a97e61f6-e1e2-4aa3-8657-525871cb0bf3" providerId="AD" clId="Web-{567ACBC4-8C4B-4240-7C71-1CFECAE8CD36}" dt="2024-09-24T07:19:05.615" v="430"/>
        <pc:sldMkLst>
          <pc:docMk/>
          <pc:sldMk cId="1454111062" sldId="293"/>
        </pc:sldMkLst>
      </pc:sldChg>
      <pc:sldChg chg="del">
        <pc:chgData name="Hämäläinen Lasse (ELY)" userId="S::lasse.hamalainen@ely-keskus.fi::a97e61f6-e1e2-4aa3-8657-525871cb0bf3" providerId="AD" clId="Web-{567ACBC4-8C4B-4240-7C71-1CFECAE8CD36}" dt="2024-09-24T06:45:08.893" v="226"/>
        <pc:sldMkLst>
          <pc:docMk/>
          <pc:sldMk cId="2013224627" sldId="300"/>
        </pc:sldMkLst>
      </pc:sldChg>
      <pc:sldChg chg="modSp">
        <pc:chgData name="Hämäläinen Lasse (ELY)" userId="S::lasse.hamalainen@ely-keskus.fi::a97e61f6-e1e2-4aa3-8657-525871cb0bf3" providerId="AD" clId="Web-{567ACBC4-8C4B-4240-7C71-1CFECAE8CD36}" dt="2024-09-24T06:58:38.147" v="381" actId="20577"/>
        <pc:sldMkLst>
          <pc:docMk/>
          <pc:sldMk cId="678954967" sldId="305"/>
        </pc:sldMkLst>
      </pc:sldChg>
      <pc:sldChg chg="del">
        <pc:chgData name="Hämäläinen Lasse (ELY)" userId="S::lasse.hamalainen@ely-keskus.fi::a97e61f6-e1e2-4aa3-8657-525871cb0bf3" providerId="AD" clId="Web-{567ACBC4-8C4B-4240-7C71-1CFECAE8CD36}" dt="2024-09-24T06:38:44.992" v="38"/>
        <pc:sldMkLst>
          <pc:docMk/>
          <pc:sldMk cId="3979725158" sldId="314"/>
        </pc:sldMkLst>
      </pc:sldChg>
      <pc:sldChg chg="modSp">
        <pc:chgData name="Hämäläinen Lasse (ELY)" userId="S::lasse.hamalainen@ely-keskus.fi::a97e61f6-e1e2-4aa3-8657-525871cb0bf3" providerId="AD" clId="Web-{567ACBC4-8C4B-4240-7C71-1CFECAE8CD36}" dt="2024-09-24T06:43:21.155" v="221" actId="20577"/>
        <pc:sldMkLst>
          <pc:docMk/>
          <pc:sldMk cId="308542740" sldId="491"/>
        </pc:sldMkLst>
      </pc:sldChg>
      <pc:sldChg chg="del">
        <pc:chgData name="Hämäläinen Lasse (ELY)" userId="S::lasse.hamalainen@ely-keskus.fi::a97e61f6-e1e2-4aa3-8657-525871cb0bf3" providerId="AD" clId="Web-{567ACBC4-8C4B-4240-7C71-1CFECAE8CD36}" dt="2024-09-24T06:33:04.562" v="6"/>
        <pc:sldMkLst>
          <pc:docMk/>
          <pc:sldMk cId="439472316" sldId="502"/>
        </pc:sldMkLst>
      </pc:sldChg>
      <pc:sldChg chg="del">
        <pc:chgData name="Hämäläinen Lasse (ELY)" userId="S::lasse.hamalainen@ely-keskus.fi::a97e61f6-e1e2-4aa3-8657-525871cb0bf3" providerId="AD" clId="Web-{567ACBC4-8C4B-4240-7C71-1CFECAE8CD36}" dt="2024-09-24T06:44:26.938" v="222"/>
        <pc:sldMkLst>
          <pc:docMk/>
          <pc:sldMk cId="1532591928" sldId="623"/>
        </pc:sldMkLst>
      </pc:sldChg>
      <pc:sldChg chg="del">
        <pc:chgData name="Hämäläinen Lasse (ELY)" userId="S::lasse.hamalainen@ely-keskus.fi::a97e61f6-e1e2-4aa3-8657-525871cb0bf3" providerId="AD" clId="Web-{567ACBC4-8C4B-4240-7C71-1CFECAE8CD36}" dt="2024-09-24T06:38:53.258" v="40"/>
        <pc:sldMkLst>
          <pc:docMk/>
          <pc:sldMk cId="3661350722" sldId="632"/>
        </pc:sldMkLst>
      </pc:sldChg>
      <pc:sldChg chg="add">
        <pc:chgData name="Hämäläinen Lasse (ELY)" userId="S::lasse.hamalainen@ely-keskus.fi::a97e61f6-e1e2-4aa3-8657-525871cb0bf3" providerId="AD" clId="Web-{567ACBC4-8C4B-4240-7C71-1CFECAE8CD36}" dt="2024-09-24T06:38:31.648" v="34"/>
        <pc:sldMkLst>
          <pc:docMk/>
          <pc:sldMk cId="3009192094" sldId="640"/>
        </pc:sldMkLst>
      </pc:sldChg>
      <pc:sldChg chg="modSp">
        <pc:chgData name="Hämäläinen Lasse (ELY)" userId="S::lasse.hamalainen@ely-keskus.fi::a97e61f6-e1e2-4aa3-8657-525871cb0bf3" providerId="AD" clId="Web-{567ACBC4-8C4B-4240-7C71-1CFECAE8CD36}" dt="2024-09-24T06:46:55.505" v="242" actId="20577"/>
        <pc:sldMkLst>
          <pc:docMk/>
          <pc:sldMk cId="1108552930" sldId="646"/>
        </pc:sldMkLst>
      </pc:sldChg>
      <pc:sldChg chg="modSp">
        <pc:chgData name="Hämäläinen Lasse (ELY)" userId="S::lasse.hamalainen@ely-keskus.fi::a97e61f6-e1e2-4aa3-8657-525871cb0bf3" providerId="AD" clId="Web-{567ACBC4-8C4B-4240-7C71-1CFECAE8CD36}" dt="2024-09-24T07:17:25.488" v="427" actId="20577"/>
        <pc:sldMkLst>
          <pc:docMk/>
          <pc:sldMk cId="3079763353" sldId="653"/>
        </pc:sldMkLst>
      </pc:sldChg>
      <pc:sldChg chg="modSp">
        <pc:chgData name="Hämäläinen Lasse (ELY)" userId="S::lasse.hamalainen@ely-keskus.fi::a97e61f6-e1e2-4aa3-8657-525871cb0bf3" providerId="AD" clId="Web-{567ACBC4-8C4B-4240-7C71-1CFECAE8CD36}" dt="2024-09-24T06:49:53.884" v="281" actId="20577"/>
        <pc:sldMkLst>
          <pc:docMk/>
          <pc:sldMk cId="1033277016" sldId="654"/>
        </pc:sldMkLst>
      </pc:sldChg>
      <pc:sldChg chg="modSp">
        <pc:chgData name="Hämäläinen Lasse (ELY)" userId="S::lasse.hamalainen@ely-keskus.fi::a97e61f6-e1e2-4aa3-8657-525871cb0bf3" providerId="AD" clId="Web-{567ACBC4-8C4B-4240-7C71-1CFECAE8CD36}" dt="2024-09-24T07:08:20.865" v="410" actId="20577"/>
        <pc:sldMkLst>
          <pc:docMk/>
          <pc:sldMk cId="2600873602" sldId="655"/>
        </pc:sldMkLst>
      </pc:sldChg>
      <pc:sldChg chg="modSp">
        <pc:chgData name="Hämäläinen Lasse (ELY)" userId="S::lasse.hamalainen@ely-keskus.fi::a97e61f6-e1e2-4aa3-8657-525871cb0bf3" providerId="AD" clId="Web-{567ACBC4-8C4B-4240-7C71-1CFECAE8CD36}" dt="2024-09-24T06:47:44.365" v="255" actId="20577"/>
        <pc:sldMkLst>
          <pc:docMk/>
          <pc:sldMk cId="4258548734" sldId="658"/>
        </pc:sldMkLst>
      </pc:sldChg>
      <pc:sldChg chg="modSp">
        <pc:chgData name="Hämäläinen Lasse (ELY)" userId="S::lasse.hamalainen@ely-keskus.fi::a97e61f6-e1e2-4aa3-8657-525871cb0bf3" providerId="AD" clId="Web-{567ACBC4-8C4B-4240-7C71-1CFECAE8CD36}" dt="2024-09-24T07:13:38.123" v="412" actId="20577"/>
        <pc:sldMkLst>
          <pc:docMk/>
          <pc:sldMk cId="1970255784" sldId="662"/>
        </pc:sldMkLst>
      </pc:sldChg>
      <pc:sldChg chg="del">
        <pc:chgData name="Hämäläinen Lasse (ELY)" userId="S::lasse.hamalainen@ely-keskus.fi::a97e61f6-e1e2-4aa3-8657-525871cb0bf3" providerId="AD" clId="Web-{567ACBC4-8C4B-4240-7C71-1CFECAE8CD36}" dt="2024-09-24T06:38:53.586" v="41"/>
        <pc:sldMkLst>
          <pc:docMk/>
          <pc:sldMk cId="3523373269" sldId="664"/>
        </pc:sldMkLst>
      </pc:sldChg>
      <pc:sldChg chg="del">
        <pc:chgData name="Hämäläinen Lasse (ELY)" userId="S::lasse.hamalainen@ely-keskus.fi::a97e61f6-e1e2-4aa3-8657-525871cb0bf3" providerId="AD" clId="Web-{567ACBC4-8C4B-4240-7C71-1CFECAE8CD36}" dt="2024-09-24T06:38:54.461" v="42"/>
        <pc:sldMkLst>
          <pc:docMk/>
          <pc:sldMk cId="2749712084" sldId="665"/>
        </pc:sldMkLst>
      </pc:sldChg>
      <pc:sldChg chg="del">
        <pc:chgData name="Hämäläinen Lasse (ELY)" userId="S::lasse.hamalainen@ely-keskus.fi::a97e61f6-e1e2-4aa3-8657-525871cb0bf3" providerId="AD" clId="Web-{567ACBC4-8C4B-4240-7C71-1CFECAE8CD36}" dt="2024-09-24T06:48:32.804" v="263"/>
        <pc:sldMkLst>
          <pc:docMk/>
          <pc:sldMk cId="3195279732" sldId="667"/>
        </pc:sldMkLst>
      </pc:sldChg>
      <pc:sldChg chg="modSp">
        <pc:chgData name="Hämäläinen Lasse (ELY)" userId="S::lasse.hamalainen@ely-keskus.fi::a97e61f6-e1e2-4aa3-8657-525871cb0bf3" providerId="AD" clId="Web-{567ACBC4-8C4B-4240-7C71-1CFECAE8CD36}" dt="2024-09-24T06:58:00.709" v="376" actId="20577"/>
        <pc:sldMkLst>
          <pc:docMk/>
          <pc:sldMk cId="4128056200" sldId="668"/>
        </pc:sldMkLst>
      </pc:sldChg>
      <pc:sldChg chg="modSp add">
        <pc:chgData name="Hämäläinen Lasse (ELY)" userId="S::lasse.hamalainen@ely-keskus.fi::a97e61f6-e1e2-4aa3-8657-525871cb0bf3" providerId="AD" clId="Web-{567ACBC4-8C4B-4240-7C71-1CFECAE8CD36}" dt="2024-09-24T07:18:54.256" v="429" actId="20577"/>
        <pc:sldMkLst>
          <pc:docMk/>
          <pc:sldMk cId="1113144986" sldId="3441"/>
        </pc:sldMkLst>
      </pc:sldChg>
      <pc:sldChg chg="add">
        <pc:chgData name="Hämäläinen Lasse (ELY)" userId="S::lasse.hamalainen@ely-keskus.fi::a97e61f6-e1e2-4aa3-8657-525871cb0bf3" providerId="AD" clId="Web-{567ACBC4-8C4B-4240-7C71-1CFECAE8CD36}" dt="2024-09-24T06:32:41.045" v="0"/>
        <pc:sldMkLst>
          <pc:docMk/>
          <pc:sldMk cId="381343070" sldId="3443"/>
        </pc:sldMkLst>
      </pc:sldChg>
      <pc:sldChg chg="modSp add">
        <pc:chgData name="Hämäläinen Lasse (ELY)" userId="S::lasse.hamalainen@ely-keskus.fi::a97e61f6-e1e2-4aa3-8657-525871cb0bf3" providerId="AD" clId="Web-{567ACBC4-8C4B-4240-7C71-1CFECAE8CD36}" dt="2024-09-24T06:33:40.484" v="11" actId="1076"/>
        <pc:sldMkLst>
          <pc:docMk/>
          <pc:sldMk cId="1502239314" sldId="3444"/>
        </pc:sldMkLst>
      </pc:sldChg>
      <pc:sldChg chg="add">
        <pc:chgData name="Hämäläinen Lasse (ELY)" userId="S::lasse.hamalainen@ely-keskus.fi::a97e61f6-e1e2-4aa3-8657-525871cb0bf3" providerId="AD" clId="Web-{567ACBC4-8C4B-4240-7C71-1CFECAE8CD36}" dt="2024-09-24T06:32:41.092" v="3"/>
        <pc:sldMkLst>
          <pc:docMk/>
          <pc:sldMk cId="3582452659" sldId="3445"/>
        </pc:sldMkLst>
      </pc:sldChg>
      <pc:sldChg chg="add">
        <pc:chgData name="Hämäläinen Lasse (ELY)" userId="S::lasse.hamalainen@ely-keskus.fi::a97e61f6-e1e2-4aa3-8657-525871cb0bf3" providerId="AD" clId="Web-{567ACBC4-8C4B-4240-7C71-1CFECAE8CD36}" dt="2024-09-24T06:32:41.108" v="4"/>
        <pc:sldMkLst>
          <pc:docMk/>
          <pc:sldMk cId="3735940424" sldId="3446"/>
        </pc:sldMkLst>
      </pc:sldChg>
      <pc:sldChg chg="add">
        <pc:chgData name="Hämäläinen Lasse (ELY)" userId="S::lasse.hamalainen@ely-keskus.fi::a97e61f6-e1e2-4aa3-8657-525871cb0bf3" providerId="AD" clId="Web-{567ACBC4-8C4B-4240-7C71-1CFECAE8CD36}" dt="2024-09-24T06:32:41.123" v="5"/>
        <pc:sldMkLst>
          <pc:docMk/>
          <pc:sldMk cId="3291691488" sldId="3447"/>
        </pc:sldMkLst>
      </pc:sldChg>
      <pc:sldChg chg="add">
        <pc:chgData name="Hämäläinen Lasse (ELY)" userId="S::lasse.hamalainen@ely-keskus.fi::a97e61f6-e1e2-4aa3-8657-525871cb0bf3" providerId="AD" clId="Web-{567ACBC4-8C4B-4240-7C71-1CFECAE8CD36}" dt="2024-09-24T06:32:41.077" v="2"/>
        <pc:sldMkLst>
          <pc:docMk/>
          <pc:sldMk cId="1618263791" sldId="3450"/>
        </pc:sldMkLst>
      </pc:sldChg>
      <pc:sldChg chg="add">
        <pc:chgData name="Hämäläinen Lasse (ELY)" userId="S::lasse.hamalainen@ely-keskus.fi::a97e61f6-e1e2-4aa3-8657-525871cb0bf3" providerId="AD" clId="Web-{567ACBC4-8C4B-4240-7C71-1CFECAE8CD36}" dt="2024-09-24T06:38:31.663" v="35"/>
        <pc:sldMkLst>
          <pc:docMk/>
          <pc:sldMk cId="4119622695" sldId="3451"/>
        </pc:sldMkLst>
      </pc:sldChg>
      <pc:sldChg chg="add">
        <pc:chgData name="Hämäläinen Lasse (ELY)" userId="S::lasse.hamalainen@ely-keskus.fi::a97e61f6-e1e2-4aa3-8657-525871cb0bf3" providerId="AD" clId="Web-{567ACBC4-8C4B-4240-7C71-1CFECAE8CD36}" dt="2024-09-24T06:38:31.679" v="36"/>
        <pc:sldMkLst>
          <pc:docMk/>
          <pc:sldMk cId="1181756186" sldId="3452"/>
        </pc:sldMkLst>
      </pc:sldChg>
      <pc:sldChg chg="modSp new">
        <pc:chgData name="Hämäläinen Lasse (ELY)" userId="S::lasse.hamalainen@ely-keskus.fi::a97e61f6-e1e2-4aa3-8657-525871cb0bf3" providerId="AD" clId="Web-{567ACBC4-8C4B-4240-7C71-1CFECAE8CD36}" dt="2024-09-24T06:48:27.413" v="262" actId="20577"/>
        <pc:sldMkLst>
          <pc:docMk/>
          <pc:sldMk cId="1969319745" sldId="3453"/>
        </pc:sldMkLst>
      </pc:sldChg>
    </pc:docChg>
  </pc:docChgLst>
  <pc:docChgLst>
    <pc:chgData name="Muuri Liisa (ELY)" userId="1c44d61c-8a7a-47a7-8185-e3e739e665e8" providerId="ADAL" clId="{9D5B786F-ED87-4571-9195-4E69EC1682EA}"/>
    <pc:docChg chg="undo custSel addSld modSld sldOrd">
      <pc:chgData name="Muuri Liisa (ELY)" userId="1c44d61c-8a7a-47a7-8185-e3e739e665e8" providerId="ADAL" clId="{9D5B786F-ED87-4571-9195-4E69EC1682EA}" dt="2025-03-11T06:44:54.337" v="1816" actId="113"/>
      <pc:docMkLst>
        <pc:docMk/>
      </pc:docMkLst>
      <pc:sldChg chg="modSp mod">
        <pc:chgData name="Muuri Liisa (ELY)" userId="1c44d61c-8a7a-47a7-8185-e3e739e665e8" providerId="ADAL" clId="{9D5B786F-ED87-4571-9195-4E69EC1682EA}" dt="2025-03-11T06:40:39.508" v="1815" actId="6549"/>
        <pc:sldMkLst>
          <pc:docMk/>
          <pc:sldMk cId="3518800999" sldId="284"/>
        </pc:sldMkLst>
        <pc:spChg chg="mod">
          <ac:chgData name="Muuri Liisa (ELY)" userId="1c44d61c-8a7a-47a7-8185-e3e739e665e8" providerId="ADAL" clId="{9D5B786F-ED87-4571-9195-4E69EC1682EA}" dt="2025-03-11T06:40:39.508" v="1815" actId="6549"/>
          <ac:spMkLst>
            <pc:docMk/>
            <pc:sldMk cId="3518800999" sldId="284"/>
            <ac:spMk id="11" creationId="{2E003AA9-0206-0EB1-A7FD-995AB87F517E}"/>
          </ac:spMkLst>
        </pc:spChg>
      </pc:sldChg>
      <pc:sldChg chg="addSp modSp mod ord">
        <pc:chgData name="Muuri Liisa (ELY)" userId="1c44d61c-8a7a-47a7-8185-e3e739e665e8" providerId="ADAL" clId="{9D5B786F-ED87-4571-9195-4E69EC1682EA}" dt="2025-03-06T10:32:53.415" v="1636" actId="1076"/>
        <pc:sldMkLst>
          <pc:docMk/>
          <pc:sldMk cId="308542740" sldId="491"/>
        </pc:sldMkLst>
        <pc:spChg chg="mod">
          <ac:chgData name="Muuri Liisa (ELY)" userId="1c44d61c-8a7a-47a7-8185-e3e739e665e8" providerId="ADAL" clId="{9D5B786F-ED87-4571-9195-4E69EC1682EA}" dt="2025-03-06T10:32:53.415" v="1636" actId="1076"/>
          <ac:spMkLst>
            <pc:docMk/>
            <pc:sldMk cId="308542740" sldId="491"/>
            <ac:spMk id="2" creationId="{674FB39F-5BF9-7F5A-B5C4-C2B864A5009D}"/>
          </ac:spMkLst>
        </pc:spChg>
        <pc:spChg chg="mod">
          <ac:chgData name="Muuri Liisa (ELY)" userId="1c44d61c-8a7a-47a7-8185-e3e739e665e8" providerId="ADAL" clId="{9D5B786F-ED87-4571-9195-4E69EC1682EA}" dt="2025-03-06T10:32:45.653" v="1634" actId="14100"/>
          <ac:spMkLst>
            <pc:docMk/>
            <pc:sldMk cId="308542740" sldId="491"/>
            <ac:spMk id="3" creationId="{AAA03E5C-D11B-AE73-5B2E-4A5018E3BCF6}"/>
          </ac:spMkLst>
        </pc:spChg>
        <pc:picChg chg="add mod">
          <ac:chgData name="Muuri Liisa (ELY)" userId="1c44d61c-8a7a-47a7-8185-e3e739e665e8" providerId="ADAL" clId="{9D5B786F-ED87-4571-9195-4E69EC1682EA}" dt="2025-03-06T10:32:42.104" v="1633" actId="1076"/>
          <ac:picMkLst>
            <pc:docMk/>
            <pc:sldMk cId="308542740" sldId="491"/>
            <ac:picMk id="1026" creationId="{D43B436C-21A1-40EC-C27D-8783ACE47496}"/>
          </ac:picMkLst>
        </pc:picChg>
      </pc:sldChg>
      <pc:sldChg chg="mod modShow">
        <pc:chgData name="Muuri Liisa (ELY)" userId="1c44d61c-8a7a-47a7-8185-e3e739e665e8" providerId="ADAL" clId="{9D5B786F-ED87-4571-9195-4E69EC1682EA}" dt="2025-03-05T11:20:58.545" v="446" actId="729"/>
        <pc:sldMkLst>
          <pc:docMk/>
          <pc:sldMk cId="439472316" sldId="502"/>
        </pc:sldMkLst>
      </pc:sldChg>
      <pc:sldChg chg="modSp mod">
        <pc:chgData name="Muuri Liisa (ELY)" userId="1c44d61c-8a7a-47a7-8185-e3e739e665e8" providerId="ADAL" clId="{9D5B786F-ED87-4571-9195-4E69EC1682EA}" dt="2025-02-27T13:11:19.684" v="92" actId="20577"/>
        <pc:sldMkLst>
          <pc:docMk/>
          <pc:sldMk cId="9024644" sldId="642"/>
        </pc:sldMkLst>
        <pc:spChg chg="mod">
          <ac:chgData name="Muuri Liisa (ELY)" userId="1c44d61c-8a7a-47a7-8185-e3e739e665e8" providerId="ADAL" clId="{9D5B786F-ED87-4571-9195-4E69EC1682EA}" dt="2025-02-27T13:11:19.684" v="92" actId="20577"/>
          <ac:spMkLst>
            <pc:docMk/>
            <pc:sldMk cId="9024644" sldId="642"/>
            <ac:spMk id="7" creationId="{765B5648-1080-2CD1-414C-31727E50C86C}"/>
          </ac:spMkLst>
        </pc:spChg>
      </pc:sldChg>
      <pc:sldChg chg="modSp mod">
        <pc:chgData name="Muuri Liisa (ELY)" userId="1c44d61c-8a7a-47a7-8185-e3e739e665e8" providerId="ADAL" clId="{9D5B786F-ED87-4571-9195-4E69EC1682EA}" dt="2025-03-05T13:44:00.586" v="1176" actId="20577"/>
        <pc:sldMkLst>
          <pc:docMk/>
          <pc:sldMk cId="1033277016" sldId="654"/>
        </pc:sldMkLst>
        <pc:spChg chg="mod">
          <ac:chgData name="Muuri Liisa (ELY)" userId="1c44d61c-8a7a-47a7-8185-e3e739e665e8" providerId="ADAL" clId="{9D5B786F-ED87-4571-9195-4E69EC1682EA}" dt="2025-03-05T13:44:00.586" v="1176" actId="20577"/>
          <ac:spMkLst>
            <pc:docMk/>
            <pc:sldMk cId="1033277016" sldId="654"/>
            <ac:spMk id="3" creationId="{B0F2FFFF-686B-1AED-0F0F-B0B774E307F4}"/>
          </ac:spMkLst>
        </pc:spChg>
      </pc:sldChg>
      <pc:sldChg chg="addSp modSp mod ord">
        <pc:chgData name="Muuri Liisa (ELY)" userId="1c44d61c-8a7a-47a7-8185-e3e739e665e8" providerId="ADAL" clId="{9D5B786F-ED87-4571-9195-4E69EC1682EA}" dt="2025-03-05T11:23:28.822" v="465" actId="20577"/>
        <pc:sldMkLst>
          <pc:docMk/>
          <pc:sldMk cId="381343070" sldId="3443"/>
        </pc:sldMkLst>
        <pc:spChg chg="mod">
          <ac:chgData name="Muuri Liisa (ELY)" userId="1c44d61c-8a7a-47a7-8185-e3e739e665e8" providerId="ADAL" clId="{9D5B786F-ED87-4571-9195-4E69EC1682EA}" dt="2025-03-05T11:23:28.822" v="465" actId="20577"/>
          <ac:spMkLst>
            <pc:docMk/>
            <pc:sldMk cId="381343070" sldId="3443"/>
            <ac:spMk id="2" creationId="{9DA1DEFF-2F3C-6743-062F-B4339C7396E9}"/>
          </ac:spMkLst>
        </pc:spChg>
        <pc:spChg chg="mod">
          <ac:chgData name="Muuri Liisa (ELY)" userId="1c44d61c-8a7a-47a7-8185-e3e739e665e8" providerId="ADAL" clId="{9D5B786F-ED87-4571-9195-4E69EC1682EA}" dt="2025-03-05T10:38:13.484" v="167" actId="404"/>
          <ac:spMkLst>
            <pc:docMk/>
            <pc:sldMk cId="381343070" sldId="3443"/>
            <ac:spMk id="3" creationId="{D3BA7E6E-8D4C-FF0E-C629-BD9DF2AF2EBB}"/>
          </ac:spMkLst>
        </pc:spChg>
        <pc:spChg chg="add mod">
          <ac:chgData name="Muuri Liisa (ELY)" userId="1c44d61c-8a7a-47a7-8185-e3e739e665e8" providerId="ADAL" clId="{9D5B786F-ED87-4571-9195-4E69EC1682EA}" dt="2025-03-05T11:21:13.378" v="447" actId="13926"/>
          <ac:spMkLst>
            <pc:docMk/>
            <pc:sldMk cId="381343070" sldId="3443"/>
            <ac:spMk id="6" creationId="{158D7A60-0EBD-0783-E79A-B9F04160C0A4}"/>
          </ac:spMkLst>
        </pc:spChg>
      </pc:sldChg>
      <pc:sldChg chg="addSp delSp modSp">
        <pc:chgData name="Muuri Liisa (ELY)" userId="1c44d61c-8a7a-47a7-8185-e3e739e665e8" providerId="ADAL" clId="{9D5B786F-ED87-4571-9195-4E69EC1682EA}" dt="2025-03-05T10:40:02.721" v="179" actId="1076"/>
        <pc:sldMkLst>
          <pc:docMk/>
          <pc:sldMk cId="3735940424" sldId="3446"/>
        </pc:sldMkLst>
        <pc:picChg chg="add del mod">
          <ac:chgData name="Muuri Liisa (ELY)" userId="1c44d61c-8a7a-47a7-8185-e3e739e665e8" providerId="ADAL" clId="{9D5B786F-ED87-4571-9195-4E69EC1682EA}" dt="2025-03-05T10:40:02.721" v="179" actId="1076"/>
          <ac:picMkLst>
            <pc:docMk/>
            <pc:sldMk cId="3735940424" sldId="3446"/>
            <ac:picMk id="1028" creationId="{FB2D1C6E-4095-1544-B38E-E14ECAF4B123}"/>
          </ac:picMkLst>
        </pc:picChg>
      </pc:sldChg>
      <pc:sldChg chg="ord">
        <pc:chgData name="Muuri Liisa (ELY)" userId="1c44d61c-8a7a-47a7-8185-e3e739e665e8" providerId="ADAL" clId="{9D5B786F-ED87-4571-9195-4E69EC1682EA}" dt="2025-02-27T13:11:07.772" v="74"/>
        <pc:sldMkLst>
          <pc:docMk/>
          <pc:sldMk cId="3291691488" sldId="3447"/>
        </pc:sldMkLst>
      </pc:sldChg>
      <pc:sldChg chg="modSp mod ord">
        <pc:chgData name="Muuri Liisa (ELY)" userId="1c44d61c-8a7a-47a7-8185-e3e739e665e8" providerId="ADAL" clId="{9D5B786F-ED87-4571-9195-4E69EC1682EA}" dt="2025-03-06T10:30:09.406" v="1623"/>
        <pc:sldMkLst>
          <pc:docMk/>
          <pc:sldMk cId="3026343424" sldId="3455"/>
        </pc:sldMkLst>
        <pc:spChg chg="mod">
          <ac:chgData name="Muuri Liisa (ELY)" userId="1c44d61c-8a7a-47a7-8185-e3e739e665e8" providerId="ADAL" clId="{9D5B786F-ED87-4571-9195-4E69EC1682EA}" dt="2025-03-05T13:55:30.720" v="1179" actId="20577"/>
          <ac:spMkLst>
            <pc:docMk/>
            <pc:sldMk cId="3026343424" sldId="3455"/>
            <ac:spMk id="2" creationId="{BA1950AB-A5B0-9CC3-B8BE-923A9AD9E459}"/>
          </ac:spMkLst>
        </pc:spChg>
        <pc:spChg chg="mod">
          <ac:chgData name="Muuri Liisa (ELY)" userId="1c44d61c-8a7a-47a7-8185-e3e739e665e8" providerId="ADAL" clId="{9D5B786F-ED87-4571-9195-4E69EC1682EA}" dt="2025-03-06T10:28:30.357" v="1621" actId="20577"/>
          <ac:spMkLst>
            <pc:docMk/>
            <pc:sldMk cId="3026343424" sldId="3455"/>
            <ac:spMk id="3" creationId="{6354F981-B5FC-C5A2-6FE3-744F0FBE271A}"/>
          </ac:spMkLst>
        </pc:spChg>
      </pc:sldChg>
      <pc:sldChg chg="addSp delSp modSp mod modClrScheme chgLayout">
        <pc:chgData name="Muuri Liisa (ELY)" userId="1c44d61c-8a7a-47a7-8185-e3e739e665e8" providerId="ADAL" clId="{9D5B786F-ED87-4571-9195-4E69EC1682EA}" dt="2025-03-11T06:38:13.218" v="1796" actId="20577"/>
        <pc:sldMkLst>
          <pc:docMk/>
          <pc:sldMk cId="1353864149" sldId="3459"/>
        </pc:sldMkLst>
        <pc:spChg chg="mod ord">
          <ac:chgData name="Muuri Liisa (ELY)" userId="1c44d61c-8a7a-47a7-8185-e3e739e665e8" providerId="ADAL" clId="{9D5B786F-ED87-4571-9195-4E69EC1682EA}" dt="2025-03-05T10:32:35.779" v="109" actId="700"/>
          <ac:spMkLst>
            <pc:docMk/>
            <pc:sldMk cId="1353864149" sldId="3459"/>
            <ac:spMk id="2" creationId="{26599521-7E20-5E6B-0376-2262EF2D7B7A}"/>
          </ac:spMkLst>
        </pc:spChg>
        <pc:spChg chg="mod ord">
          <ac:chgData name="Muuri Liisa (ELY)" userId="1c44d61c-8a7a-47a7-8185-e3e739e665e8" providerId="ADAL" clId="{9D5B786F-ED87-4571-9195-4E69EC1682EA}" dt="2025-03-11T06:38:13.218" v="1796" actId="20577"/>
          <ac:spMkLst>
            <pc:docMk/>
            <pc:sldMk cId="1353864149" sldId="3459"/>
            <ac:spMk id="3" creationId="{6033296A-F108-F27B-A19B-5664BC29C3E1}"/>
          </ac:spMkLst>
        </pc:spChg>
        <pc:spChg chg="add mod ord">
          <ac:chgData name="Muuri Liisa (ELY)" userId="1c44d61c-8a7a-47a7-8185-e3e739e665e8" providerId="ADAL" clId="{9D5B786F-ED87-4571-9195-4E69EC1682EA}" dt="2025-03-05T10:33:30.512" v="120" actId="403"/>
          <ac:spMkLst>
            <pc:docMk/>
            <pc:sldMk cId="1353864149" sldId="3459"/>
            <ac:spMk id="4" creationId="{70B83B54-D66D-455E-E83F-C3C3CF110015}"/>
          </ac:spMkLst>
        </pc:spChg>
        <pc:spChg chg="mod ord">
          <ac:chgData name="Muuri Liisa (ELY)" userId="1c44d61c-8a7a-47a7-8185-e3e739e665e8" providerId="ADAL" clId="{9D5B786F-ED87-4571-9195-4E69EC1682EA}" dt="2025-03-05T10:32:35.779" v="109" actId="700"/>
          <ac:spMkLst>
            <pc:docMk/>
            <pc:sldMk cId="1353864149" sldId="3459"/>
            <ac:spMk id="5" creationId="{A78B4272-45E4-7712-6191-55D5B7F59290}"/>
          </ac:spMkLst>
        </pc:spChg>
      </pc:sldChg>
      <pc:sldChg chg="addSp delSp modSp mod">
        <pc:chgData name="Muuri Liisa (ELY)" userId="1c44d61c-8a7a-47a7-8185-e3e739e665e8" providerId="ADAL" clId="{9D5B786F-ED87-4571-9195-4E69EC1682EA}" dt="2025-03-06T10:44:12.363" v="1791" actId="1076"/>
        <pc:sldMkLst>
          <pc:docMk/>
          <pc:sldMk cId="2204145338" sldId="3460"/>
        </pc:sldMkLst>
        <pc:spChg chg="mod">
          <ac:chgData name="Muuri Liisa (ELY)" userId="1c44d61c-8a7a-47a7-8185-e3e739e665e8" providerId="ADAL" clId="{9D5B786F-ED87-4571-9195-4E69EC1682EA}" dt="2025-03-06T10:43:11.333" v="1769" actId="14100"/>
          <ac:spMkLst>
            <pc:docMk/>
            <pc:sldMk cId="2204145338" sldId="3460"/>
            <ac:spMk id="3" creationId="{D9B4D3D7-694E-BF36-2EE7-363D85493394}"/>
          </ac:spMkLst>
        </pc:spChg>
        <pc:spChg chg="add mod">
          <ac:chgData name="Muuri Liisa (ELY)" userId="1c44d61c-8a7a-47a7-8185-e3e739e665e8" providerId="ADAL" clId="{9D5B786F-ED87-4571-9195-4E69EC1682EA}" dt="2025-03-06T10:44:12.363" v="1791" actId="1076"/>
          <ac:spMkLst>
            <pc:docMk/>
            <pc:sldMk cId="2204145338" sldId="3460"/>
            <ac:spMk id="9" creationId="{B22825C4-592A-5F98-6609-B937FDB0225F}"/>
          </ac:spMkLst>
        </pc:spChg>
        <pc:picChg chg="add mod">
          <ac:chgData name="Muuri Liisa (ELY)" userId="1c44d61c-8a7a-47a7-8185-e3e739e665e8" providerId="ADAL" clId="{9D5B786F-ED87-4571-9195-4E69EC1682EA}" dt="2025-03-06T10:43:07.660" v="1768" actId="1076"/>
          <ac:picMkLst>
            <pc:docMk/>
            <pc:sldMk cId="2204145338" sldId="3460"/>
            <ac:picMk id="8" creationId="{DEF9CD54-4D97-B141-E02C-DC015D5199FD}"/>
          </ac:picMkLst>
        </pc:picChg>
      </pc:sldChg>
      <pc:sldChg chg="modSp new mod modNotesTx">
        <pc:chgData name="Muuri Liisa (ELY)" userId="1c44d61c-8a7a-47a7-8185-e3e739e665e8" providerId="ADAL" clId="{9D5B786F-ED87-4571-9195-4E69EC1682EA}" dt="2025-03-05T12:31:33.273" v="973" actId="113"/>
        <pc:sldMkLst>
          <pc:docMk/>
          <pc:sldMk cId="1510223570" sldId="3462"/>
        </pc:sldMkLst>
        <pc:spChg chg="mod">
          <ac:chgData name="Muuri Liisa (ELY)" userId="1c44d61c-8a7a-47a7-8185-e3e739e665e8" providerId="ADAL" clId="{9D5B786F-ED87-4571-9195-4E69EC1682EA}" dt="2025-03-05T11:25:36.563" v="634" actId="14100"/>
          <ac:spMkLst>
            <pc:docMk/>
            <pc:sldMk cId="1510223570" sldId="3462"/>
            <ac:spMk id="2" creationId="{1729B8B0-F02A-EAD0-C80E-0443B0640DB6}"/>
          </ac:spMkLst>
        </pc:spChg>
        <pc:spChg chg="mod">
          <ac:chgData name="Muuri Liisa (ELY)" userId="1c44d61c-8a7a-47a7-8185-e3e739e665e8" providerId="ADAL" clId="{9D5B786F-ED87-4571-9195-4E69EC1682EA}" dt="2025-03-05T12:31:33.273" v="973" actId="113"/>
          <ac:spMkLst>
            <pc:docMk/>
            <pc:sldMk cId="1510223570" sldId="3462"/>
            <ac:spMk id="3" creationId="{59153DCB-BBB8-B5C8-6067-BFA10E3E1A1E}"/>
          </ac:spMkLst>
        </pc:spChg>
      </pc:sldChg>
      <pc:sldChg chg="addSp delSp modSp new mod">
        <pc:chgData name="Muuri Liisa (ELY)" userId="1c44d61c-8a7a-47a7-8185-e3e739e665e8" providerId="ADAL" clId="{9D5B786F-ED87-4571-9195-4E69EC1682EA}" dt="2025-03-05T12:32:15.148" v="974" actId="1038"/>
        <pc:sldMkLst>
          <pc:docMk/>
          <pc:sldMk cId="589267175" sldId="3463"/>
        </pc:sldMkLst>
        <pc:spChg chg="mod">
          <ac:chgData name="Muuri Liisa (ELY)" userId="1c44d61c-8a7a-47a7-8185-e3e739e665e8" providerId="ADAL" clId="{9D5B786F-ED87-4571-9195-4E69EC1682EA}" dt="2025-03-05T12:24:49.552" v="945" actId="20577"/>
          <ac:spMkLst>
            <pc:docMk/>
            <pc:sldMk cId="589267175" sldId="3463"/>
            <ac:spMk id="3" creationId="{6707E379-E516-8BEC-34A0-C71E45FD5175}"/>
          </ac:spMkLst>
        </pc:spChg>
        <pc:picChg chg="add mod">
          <ac:chgData name="Muuri Liisa (ELY)" userId="1c44d61c-8a7a-47a7-8185-e3e739e665e8" providerId="ADAL" clId="{9D5B786F-ED87-4571-9195-4E69EC1682EA}" dt="2025-03-05T12:11:51.934" v="642" actId="1076"/>
          <ac:picMkLst>
            <pc:docMk/>
            <pc:sldMk cId="589267175" sldId="3463"/>
            <ac:picMk id="7" creationId="{F3605020-49A2-F881-9952-FAEE4CB12901}"/>
          </ac:picMkLst>
        </pc:picChg>
        <pc:picChg chg="add mod ord modCrop">
          <ac:chgData name="Muuri Liisa (ELY)" userId="1c44d61c-8a7a-47a7-8185-e3e739e665e8" providerId="ADAL" clId="{9D5B786F-ED87-4571-9195-4E69EC1682EA}" dt="2025-03-05T12:32:15.148" v="974" actId="1038"/>
          <ac:picMkLst>
            <pc:docMk/>
            <pc:sldMk cId="589267175" sldId="3463"/>
            <ac:picMk id="9" creationId="{3EEDB2DF-4AF1-8510-76C2-1DA386C9E025}"/>
          </ac:picMkLst>
        </pc:picChg>
      </pc:sldChg>
      <pc:sldChg chg="addSp delSp modSp new mod modClrScheme chgLayout">
        <pc:chgData name="Muuri Liisa (ELY)" userId="1c44d61c-8a7a-47a7-8185-e3e739e665e8" providerId="ADAL" clId="{9D5B786F-ED87-4571-9195-4E69EC1682EA}" dt="2025-03-11T06:44:54.337" v="1816" actId="113"/>
        <pc:sldMkLst>
          <pc:docMk/>
          <pc:sldMk cId="4204289037" sldId="3464"/>
        </pc:sldMkLst>
        <pc:spChg chg="mod ord">
          <ac:chgData name="Muuri Liisa (ELY)" userId="1c44d61c-8a7a-47a7-8185-e3e739e665e8" providerId="ADAL" clId="{9D5B786F-ED87-4571-9195-4E69EC1682EA}" dt="2025-03-11T06:44:54.337" v="1816" actId="113"/>
          <ac:spMkLst>
            <pc:docMk/>
            <pc:sldMk cId="4204289037" sldId="3464"/>
            <ac:spMk id="3" creationId="{309C2EFF-3FEA-75E5-69E6-D00F913D51B1}"/>
          </ac:spMkLst>
        </pc:spChg>
        <pc:spChg chg="mod ord">
          <ac:chgData name="Muuri Liisa (ELY)" userId="1c44d61c-8a7a-47a7-8185-e3e739e665e8" providerId="ADAL" clId="{9D5B786F-ED87-4571-9195-4E69EC1682EA}" dt="2025-03-06T10:33:42.865" v="1644" actId="700"/>
          <ac:spMkLst>
            <pc:docMk/>
            <pc:sldMk cId="4204289037" sldId="3464"/>
            <ac:spMk id="4" creationId="{C104FCFC-CD22-59C8-D85F-945D4C28F3D1}"/>
          </ac:spMkLst>
        </pc:spChg>
        <pc:spChg chg="mod ord">
          <ac:chgData name="Muuri Liisa (ELY)" userId="1c44d61c-8a7a-47a7-8185-e3e739e665e8" providerId="ADAL" clId="{9D5B786F-ED87-4571-9195-4E69EC1682EA}" dt="2025-03-06T10:33:42.865" v="1644" actId="700"/>
          <ac:spMkLst>
            <pc:docMk/>
            <pc:sldMk cId="4204289037" sldId="3464"/>
            <ac:spMk id="5" creationId="{BBE43853-9092-E198-CC8B-0AB83D65EF81}"/>
          </ac:spMkLst>
        </pc:spChg>
        <pc:spChg chg="add mod ord">
          <ac:chgData name="Muuri Liisa (ELY)" userId="1c44d61c-8a7a-47a7-8185-e3e739e665e8" providerId="ADAL" clId="{9D5B786F-ED87-4571-9195-4E69EC1682EA}" dt="2025-03-06T10:33:49.669" v="1648" actId="27636"/>
          <ac:spMkLst>
            <pc:docMk/>
            <pc:sldMk cId="4204289037" sldId="3464"/>
            <ac:spMk id="6" creationId="{1F3C3820-1519-0C44-5D98-71E643E8DD3D}"/>
          </ac:spMkLst>
        </pc:spChg>
      </pc:sldChg>
      <pc:sldChg chg="modSp new mod modClrScheme chgLayout">
        <pc:chgData name="Muuri Liisa (ELY)" userId="1c44d61c-8a7a-47a7-8185-e3e739e665e8" providerId="ADAL" clId="{9D5B786F-ED87-4571-9195-4E69EC1682EA}" dt="2025-03-06T10:41:31.214" v="1761" actId="6549"/>
        <pc:sldMkLst>
          <pc:docMk/>
          <pc:sldMk cId="3708062437" sldId="3465"/>
        </pc:sldMkLst>
        <pc:spChg chg="mod ord">
          <ac:chgData name="Muuri Liisa (ELY)" userId="1c44d61c-8a7a-47a7-8185-e3e739e665e8" providerId="ADAL" clId="{9D5B786F-ED87-4571-9195-4E69EC1682EA}" dt="2025-03-06T10:34:45.423" v="1659" actId="700"/>
          <ac:spMkLst>
            <pc:docMk/>
            <pc:sldMk cId="3708062437" sldId="3465"/>
            <ac:spMk id="2" creationId="{B19DA353-ED88-9A58-B32E-8747708206E1}"/>
          </ac:spMkLst>
        </pc:spChg>
        <pc:spChg chg="mod ord">
          <ac:chgData name="Muuri Liisa (ELY)" userId="1c44d61c-8a7a-47a7-8185-e3e739e665e8" providerId="ADAL" clId="{9D5B786F-ED87-4571-9195-4E69EC1682EA}" dt="2025-03-06T10:41:31.214" v="1761" actId="6549"/>
          <ac:spMkLst>
            <pc:docMk/>
            <pc:sldMk cId="3708062437" sldId="3465"/>
            <ac:spMk id="3" creationId="{ECA2AA52-FD0A-C5DA-C1C0-9FE44AA3C7DB}"/>
          </ac:spMkLst>
        </pc:spChg>
        <pc:spChg chg="mod ord">
          <ac:chgData name="Muuri Liisa (ELY)" userId="1c44d61c-8a7a-47a7-8185-e3e739e665e8" providerId="ADAL" clId="{9D5B786F-ED87-4571-9195-4E69EC1682EA}" dt="2025-03-06T10:34:45.423" v="1659" actId="700"/>
          <ac:spMkLst>
            <pc:docMk/>
            <pc:sldMk cId="3708062437" sldId="3465"/>
            <ac:spMk id="4" creationId="{383431EC-47EE-992E-6322-C16E9492DCEF}"/>
          </ac:spMkLst>
        </pc:spChg>
        <pc:spChg chg="mod ord">
          <ac:chgData name="Muuri Liisa (ELY)" userId="1c44d61c-8a7a-47a7-8185-e3e739e665e8" providerId="ADAL" clId="{9D5B786F-ED87-4571-9195-4E69EC1682EA}" dt="2025-03-06T10:34:45.423" v="1659" actId="700"/>
          <ac:spMkLst>
            <pc:docMk/>
            <pc:sldMk cId="3708062437" sldId="3465"/>
            <ac:spMk id="5" creationId="{7714F422-39C8-9FC5-3A93-ABD55D8028F4}"/>
          </ac:spMkLst>
        </pc:spChg>
      </pc:sldChg>
      <pc:sldChg chg="delSp modSp new mod">
        <pc:chgData name="Muuri Liisa (ELY)" userId="1c44d61c-8a7a-47a7-8185-e3e739e665e8" providerId="ADAL" clId="{9D5B786F-ED87-4571-9195-4E69EC1682EA}" dt="2025-03-06T08:14:40.451" v="1477" actId="404"/>
        <pc:sldMkLst>
          <pc:docMk/>
          <pc:sldMk cId="182727193" sldId="3466"/>
        </pc:sldMkLst>
        <pc:spChg chg="mod">
          <ac:chgData name="Muuri Liisa (ELY)" userId="1c44d61c-8a7a-47a7-8185-e3e739e665e8" providerId="ADAL" clId="{9D5B786F-ED87-4571-9195-4E69EC1682EA}" dt="2025-03-06T08:14:40.451" v="1477" actId="404"/>
          <ac:spMkLst>
            <pc:docMk/>
            <pc:sldMk cId="182727193" sldId="3466"/>
            <ac:spMk id="3" creationId="{8E67C05B-8259-5128-AE49-891B1222BE8B}"/>
          </ac:spMkLst>
        </pc:spChg>
      </pc:sldChg>
    </pc:docChg>
  </pc:docChgLst>
  <pc:docChgLst>
    <pc:chgData name="Hämäläinen Lasse (ELY)" userId="S::lasse.hamalainen@ely-keskus.fi::a97e61f6-e1e2-4aa3-8657-525871cb0bf3" providerId="AD" clId="Web-{61D0F199-5883-57D7-6A9E-2B4EE54C6288}"/>
    <pc:docChg chg="modSld">
      <pc:chgData name="Hämäläinen Lasse (ELY)" userId="S::lasse.hamalainen@ely-keskus.fi::a97e61f6-e1e2-4aa3-8657-525871cb0bf3" providerId="AD" clId="Web-{61D0F199-5883-57D7-6A9E-2B4EE54C6288}" dt="2025-02-27T11:38:36.028" v="1"/>
      <pc:docMkLst>
        <pc:docMk/>
      </pc:docMkLst>
      <pc:sldChg chg="addSp modSp mod modClrScheme chgLayout">
        <pc:chgData name="Hämäläinen Lasse (ELY)" userId="S::lasse.hamalainen@ely-keskus.fi::a97e61f6-e1e2-4aa3-8657-525871cb0bf3" providerId="AD" clId="Web-{61D0F199-5883-57D7-6A9E-2B4EE54C6288}" dt="2025-02-27T11:38:36.028" v="1"/>
        <pc:sldMkLst>
          <pc:docMk/>
          <pc:sldMk cId="1502239314" sldId="3444"/>
        </pc:sldMkLst>
        <pc:spChg chg="mod">
          <ac:chgData name="Hämäläinen Lasse (ELY)" userId="S::lasse.hamalainen@ely-keskus.fi::a97e61f6-e1e2-4aa3-8657-525871cb0bf3" providerId="AD" clId="Web-{61D0F199-5883-57D7-6A9E-2B4EE54C6288}" dt="2025-02-27T11:38:36.028" v="1"/>
          <ac:spMkLst>
            <pc:docMk/>
            <pc:sldMk cId="1502239314" sldId="3444"/>
            <ac:spMk id="2" creationId="{A5ED68DC-EE9F-DF50-09CE-5F7DD7CA2676}"/>
          </ac:spMkLst>
        </pc:spChg>
        <pc:spChg chg="mod">
          <ac:chgData name="Hämäläinen Lasse (ELY)" userId="S::lasse.hamalainen@ely-keskus.fi::a97e61f6-e1e2-4aa3-8657-525871cb0bf3" providerId="AD" clId="Web-{61D0F199-5883-57D7-6A9E-2B4EE54C6288}" dt="2025-02-27T11:38:36.028" v="1"/>
          <ac:spMkLst>
            <pc:docMk/>
            <pc:sldMk cId="1502239314" sldId="3444"/>
            <ac:spMk id="3" creationId="{917BFCD9-AAE4-2825-220D-BF24E648CC0D}"/>
          </ac:spMkLst>
        </pc:spChg>
        <pc:spChg chg="mod">
          <ac:chgData name="Hämäläinen Lasse (ELY)" userId="S::lasse.hamalainen@ely-keskus.fi::a97e61f6-e1e2-4aa3-8657-525871cb0bf3" providerId="AD" clId="Web-{61D0F199-5883-57D7-6A9E-2B4EE54C6288}" dt="2025-02-27T11:38:36.028" v="1"/>
          <ac:spMkLst>
            <pc:docMk/>
            <pc:sldMk cId="1502239314" sldId="3444"/>
            <ac:spMk id="4" creationId="{CA5C3B62-C4A0-46BE-40AF-CC5DBAE79EC3}"/>
          </ac:spMkLst>
        </pc:spChg>
        <pc:spChg chg="mod">
          <ac:chgData name="Hämäläinen Lasse (ELY)" userId="S::lasse.hamalainen@ely-keskus.fi::a97e61f6-e1e2-4aa3-8657-525871cb0bf3" providerId="AD" clId="Web-{61D0F199-5883-57D7-6A9E-2B4EE54C6288}" dt="2025-02-27T11:38:36.028" v="1"/>
          <ac:spMkLst>
            <pc:docMk/>
            <pc:sldMk cId="1502239314" sldId="3444"/>
            <ac:spMk id="5" creationId="{CFAE5B70-7E76-6B26-3C44-802951229E3D}"/>
          </ac:spMkLst>
        </pc:spChg>
        <pc:picChg chg="add mod ord">
          <ac:chgData name="Hämäläinen Lasse (ELY)" userId="S::lasse.hamalainen@ely-keskus.fi::a97e61f6-e1e2-4aa3-8657-525871cb0bf3" providerId="AD" clId="Web-{61D0F199-5883-57D7-6A9E-2B4EE54C6288}" dt="2025-02-27T11:38:36.028" v="1"/>
          <ac:picMkLst>
            <pc:docMk/>
            <pc:sldMk cId="1502239314" sldId="3444"/>
            <ac:picMk id="6" creationId="{C162A22F-E539-10C5-1C6C-F25A628A511D}"/>
          </ac:picMkLst>
        </pc:picChg>
      </pc:sldChg>
    </pc:docChg>
  </pc:docChgLst>
  <pc:docChgLst>
    <pc:chgData name="Hämäläinen Lasse (ELY)" userId="S::lasse.hamalainen@ely-keskus.fi::a97e61f6-e1e2-4aa3-8657-525871cb0bf3" providerId="AD" clId="Web-{900BD5B7-690C-0AEE-6A12-5C30B74D2DC5}"/>
    <pc:docChg chg="modSld sldOrd">
      <pc:chgData name="Hämäläinen Lasse (ELY)" userId="S::lasse.hamalainen@ely-keskus.fi::a97e61f6-e1e2-4aa3-8657-525871cb0bf3" providerId="AD" clId="Web-{900BD5B7-690C-0AEE-6A12-5C30B74D2DC5}" dt="2025-02-26T06:47:13.609" v="56" actId="1076"/>
      <pc:docMkLst>
        <pc:docMk/>
      </pc:docMkLst>
      <pc:sldChg chg="ord">
        <pc:chgData name="Hämäläinen Lasse (ELY)" userId="S::lasse.hamalainen@ely-keskus.fi::a97e61f6-e1e2-4aa3-8657-525871cb0bf3" providerId="AD" clId="Web-{900BD5B7-690C-0AEE-6A12-5C30B74D2DC5}" dt="2025-02-26T06:44:18.625" v="6"/>
        <pc:sldMkLst>
          <pc:docMk/>
          <pc:sldMk cId="439472316" sldId="502"/>
        </pc:sldMkLst>
      </pc:sldChg>
      <pc:sldChg chg="modSp modCm">
        <pc:chgData name="Hämäläinen Lasse (ELY)" userId="S::lasse.hamalainen@ely-keskus.fi::a97e61f6-e1e2-4aa3-8657-525871cb0bf3" providerId="AD" clId="Web-{900BD5B7-690C-0AEE-6A12-5C30B74D2DC5}" dt="2025-02-26T06:44:38.109" v="15" actId="20577"/>
        <pc:sldMkLst>
          <pc:docMk/>
          <pc:sldMk cId="381343070" sldId="3443"/>
        </pc:sldMkLst>
        <pc:spChg chg="mod">
          <ac:chgData name="Hämäläinen Lasse (ELY)" userId="S::lasse.hamalainen@ely-keskus.fi::a97e61f6-e1e2-4aa3-8657-525871cb0bf3" providerId="AD" clId="Web-{900BD5B7-690C-0AEE-6A12-5C30B74D2DC5}" dt="2025-02-26T06:44:38.109" v="15" actId="20577"/>
          <ac:spMkLst>
            <pc:docMk/>
            <pc:sldMk cId="381343070" sldId="3443"/>
            <ac:spMk id="3" creationId="{D3BA7E6E-8D4C-FF0E-C629-BD9DF2AF2EBB}"/>
          </ac:spMkLst>
        </pc:spChg>
        <pc:extLst>
          <p:ext xmlns:p="http://schemas.openxmlformats.org/presentationml/2006/main" uri="{D6D511B9-2390-475A-947B-AFAB55BFBCF1}">
            <pc226:cmChg xmlns:pc226="http://schemas.microsoft.com/office/powerpoint/2022/06/main/command" chg="mod">
              <pc226:chgData name="Hämäläinen Lasse (ELY)" userId="S::lasse.hamalainen@ely-keskus.fi::a97e61f6-e1e2-4aa3-8657-525871cb0bf3" providerId="AD" clId="Web-{900BD5B7-690C-0AEE-6A12-5C30B74D2DC5}" dt="2025-02-26T06:44:34.719" v="14" actId="20577"/>
              <pc2:cmMkLst xmlns:pc2="http://schemas.microsoft.com/office/powerpoint/2019/9/main/command">
                <pc:docMk/>
                <pc:sldMk cId="381343070" sldId="3443"/>
                <pc2:cmMk id="{7F5213FA-52FE-4785-9321-4A5057FB651C}"/>
              </pc2:cmMkLst>
            </pc226:cmChg>
          </p:ext>
        </pc:extLst>
      </pc:sldChg>
      <pc:sldChg chg="modSp modCm">
        <pc:chgData name="Hämäläinen Lasse (ELY)" userId="S::lasse.hamalainen@ely-keskus.fi::a97e61f6-e1e2-4aa3-8657-525871cb0bf3" providerId="AD" clId="Web-{900BD5B7-690C-0AEE-6A12-5C30B74D2DC5}" dt="2025-02-26T06:39:23.936" v="5" actId="20577"/>
        <pc:sldMkLst>
          <pc:docMk/>
          <pc:sldMk cId="1502239314" sldId="3444"/>
        </pc:sldMkLst>
        <pc:spChg chg="mod">
          <ac:chgData name="Hämäläinen Lasse (ELY)" userId="S::lasse.hamalainen@ely-keskus.fi::a97e61f6-e1e2-4aa3-8657-525871cb0bf3" providerId="AD" clId="Web-{900BD5B7-690C-0AEE-6A12-5C30B74D2DC5}" dt="2025-02-26T06:39:23.936" v="5" actId="20577"/>
          <ac:spMkLst>
            <pc:docMk/>
            <pc:sldMk cId="1502239314" sldId="3444"/>
            <ac:spMk id="3" creationId="{917BFCD9-AAE4-2825-220D-BF24E648CC0D}"/>
          </ac:spMkLst>
        </pc:spChg>
        <pc:extLst>
          <p:ext xmlns:p="http://schemas.openxmlformats.org/presentationml/2006/main" uri="{D6D511B9-2390-475A-947B-AFAB55BFBCF1}">
            <pc226:cmChg xmlns:pc226="http://schemas.microsoft.com/office/powerpoint/2022/06/main/command" chg="mod">
              <pc226:chgData name="Hämäläinen Lasse (ELY)" userId="S::lasse.hamalainen@ely-keskus.fi::a97e61f6-e1e2-4aa3-8657-525871cb0bf3" providerId="AD" clId="Web-{900BD5B7-690C-0AEE-6A12-5C30B74D2DC5}" dt="2025-02-26T06:39:04.326" v="4" actId="20577"/>
              <pc2:cmMkLst xmlns:pc2="http://schemas.microsoft.com/office/powerpoint/2019/9/main/command">
                <pc:docMk/>
                <pc:sldMk cId="1502239314" sldId="3444"/>
                <pc2:cmMk id="{E34EB614-D553-4BC7-8E1F-1D19FE894B40}"/>
              </pc2:cmMkLst>
            </pc226:cmChg>
          </p:ext>
        </pc:extLst>
      </pc:sldChg>
      <pc:sldChg chg="ord">
        <pc:chgData name="Hämäläinen Lasse (ELY)" userId="S::lasse.hamalainen@ely-keskus.fi::a97e61f6-e1e2-4aa3-8657-525871cb0bf3" providerId="AD" clId="Web-{900BD5B7-690C-0AEE-6A12-5C30B74D2DC5}" dt="2025-02-26T06:44:55.953" v="16"/>
        <pc:sldMkLst>
          <pc:docMk/>
          <pc:sldMk cId="3291691488" sldId="3447"/>
        </pc:sldMkLst>
      </pc:sldChg>
      <pc:sldChg chg="modSp">
        <pc:chgData name="Hämäläinen Lasse (ELY)" userId="S::lasse.hamalainen@ely-keskus.fi::a97e61f6-e1e2-4aa3-8657-525871cb0bf3" providerId="AD" clId="Web-{900BD5B7-690C-0AEE-6A12-5C30B74D2DC5}" dt="2025-02-26T06:47:13.609" v="56" actId="1076"/>
        <pc:sldMkLst>
          <pc:docMk/>
          <pc:sldMk cId="3853856281" sldId="3461"/>
        </pc:sldMkLst>
        <pc:spChg chg="mod">
          <ac:chgData name="Hämäläinen Lasse (ELY)" userId="S::lasse.hamalainen@ely-keskus.fi::a97e61f6-e1e2-4aa3-8657-525871cb0bf3" providerId="AD" clId="Web-{900BD5B7-690C-0AEE-6A12-5C30B74D2DC5}" dt="2025-02-26T06:47:13.609" v="56" actId="1076"/>
          <ac:spMkLst>
            <pc:docMk/>
            <pc:sldMk cId="3853856281" sldId="3461"/>
            <ac:spMk id="3" creationId="{50C6370A-6358-8F5D-89CD-7225D1961520}"/>
          </ac:spMkLst>
        </pc:spChg>
        <pc:spChg chg="mod">
          <ac:chgData name="Hämäläinen Lasse (ELY)" userId="S::lasse.hamalainen@ely-keskus.fi::a97e61f6-e1e2-4aa3-8657-525871cb0bf3" providerId="AD" clId="Web-{900BD5B7-690C-0AEE-6A12-5C30B74D2DC5}" dt="2025-02-26T06:47:07.734" v="55" actId="1076"/>
          <ac:spMkLst>
            <pc:docMk/>
            <pc:sldMk cId="3853856281" sldId="3461"/>
            <ac:spMk id="4" creationId="{A0E812CD-DEBF-3026-2466-A7458C1BB865}"/>
          </ac:spMkLst>
        </pc:spChg>
      </pc:sldChg>
    </pc:docChg>
  </pc:docChgLst>
  <pc:docChgLst>
    <pc:chgData name="Oja Mari (ELY)" userId="S::mari.oja@ely-keskus.fi::8cd7d818-8a15-4fd2-bcaa-09b06e337a0d" providerId="AD" clId="Web-{CE3BEAE8-1B5D-42D7-B0B5-FC3EDFA78D0E}"/>
    <pc:docChg chg="modSld">
      <pc:chgData name="Oja Mari (ELY)" userId="S::mari.oja@ely-keskus.fi::8cd7d818-8a15-4fd2-bcaa-09b06e337a0d" providerId="AD" clId="Web-{CE3BEAE8-1B5D-42D7-B0B5-FC3EDFA78D0E}" dt="2025-03-06T11:47:48.782" v="20" actId="1076"/>
      <pc:docMkLst>
        <pc:docMk/>
      </pc:docMkLst>
      <pc:sldChg chg="modSp">
        <pc:chgData name="Oja Mari (ELY)" userId="S::mari.oja@ely-keskus.fi::8cd7d818-8a15-4fd2-bcaa-09b06e337a0d" providerId="AD" clId="Web-{CE3BEAE8-1B5D-42D7-B0B5-FC3EDFA78D0E}" dt="2025-03-06T11:45:25.345" v="1"/>
        <pc:sldMkLst>
          <pc:docMk/>
          <pc:sldMk cId="678954967" sldId="305"/>
        </pc:sldMkLst>
        <pc:picChg chg="mod">
          <ac:chgData name="Oja Mari (ELY)" userId="S::mari.oja@ely-keskus.fi::8cd7d818-8a15-4fd2-bcaa-09b06e337a0d" providerId="AD" clId="Web-{CE3BEAE8-1B5D-42D7-B0B5-FC3EDFA78D0E}" dt="2025-03-06T11:44:19.298" v="0"/>
          <ac:picMkLst>
            <pc:docMk/>
            <pc:sldMk cId="678954967" sldId="305"/>
            <ac:picMk id="13" creationId="{C5A4616E-4E02-FF6E-4AB2-04DEDD6CF146}"/>
          </ac:picMkLst>
        </pc:picChg>
        <pc:picChg chg="mod">
          <ac:chgData name="Oja Mari (ELY)" userId="S::mari.oja@ely-keskus.fi::8cd7d818-8a15-4fd2-bcaa-09b06e337a0d" providerId="AD" clId="Web-{CE3BEAE8-1B5D-42D7-B0B5-FC3EDFA78D0E}" dt="2025-03-06T11:45:25.345" v="1"/>
          <ac:picMkLst>
            <pc:docMk/>
            <pc:sldMk cId="678954967" sldId="305"/>
            <ac:picMk id="15" creationId="{A649BEF9-3EF8-265D-4EBF-77B1DB051D09}"/>
          </ac:picMkLst>
        </pc:picChg>
      </pc:sldChg>
      <pc:sldChg chg="modSp">
        <pc:chgData name="Oja Mari (ELY)" userId="S::mari.oja@ely-keskus.fi::8cd7d818-8a15-4fd2-bcaa-09b06e337a0d" providerId="AD" clId="Web-{CE3BEAE8-1B5D-42D7-B0B5-FC3EDFA78D0E}" dt="2025-03-06T11:47:48.782" v="20" actId="1076"/>
        <pc:sldMkLst>
          <pc:docMk/>
          <pc:sldMk cId="2600873602" sldId="655"/>
        </pc:sldMkLst>
        <pc:spChg chg="mod">
          <ac:chgData name="Oja Mari (ELY)" userId="S::mari.oja@ely-keskus.fi::8cd7d818-8a15-4fd2-bcaa-09b06e337a0d" providerId="AD" clId="Web-{CE3BEAE8-1B5D-42D7-B0B5-FC3EDFA78D0E}" dt="2025-03-06T11:46:26.298" v="17" actId="20577"/>
          <ac:spMkLst>
            <pc:docMk/>
            <pc:sldMk cId="2600873602" sldId="655"/>
            <ac:spMk id="3" creationId="{B0F2FFFF-686B-1AED-0F0F-B0B774E307F4}"/>
          </ac:spMkLst>
        </pc:spChg>
        <pc:picChg chg="mod">
          <ac:chgData name="Oja Mari (ELY)" userId="S::mari.oja@ely-keskus.fi::8cd7d818-8a15-4fd2-bcaa-09b06e337a0d" providerId="AD" clId="Web-{CE3BEAE8-1B5D-42D7-B0B5-FC3EDFA78D0E}" dt="2025-03-06T11:47:48.782" v="20" actId="1076"/>
          <ac:picMkLst>
            <pc:docMk/>
            <pc:sldMk cId="2600873602" sldId="655"/>
            <ac:picMk id="6" creationId="{C2164793-C582-D3CD-B596-1DFDBFDFF74A}"/>
          </ac:picMkLst>
        </pc:picChg>
      </pc:sldChg>
    </pc:docChg>
  </pc:docChgLst>
  <pc:docChgLst>
    <pc:chgData name="Hämäläinen Lasse (ELY)" userId="a97e61f6-e1e2-4aa3-8657-525871cb0bf3" providerId="ADAL" clId="{0846B182-0219-446B-9E9B-AB9CFF322F05}"/>
    <pc:docChg chg="undo redo custSel addSld delSld modSld sldOrd">
      <pc:chgData name="Hämäläinen Lasse (ELY)" userId="a97e61f6-e1e2-4aa3-8657-525871cb0bf3" providerId="ADAL" clId="{0846B182-0219-446B-9E9B-AB9CFF322F05}" dt="2025-02-25T11:35:40.941" v="2738" actId="20577"/>
      <pc:docMkLst>
        <pc:docMk/>
      </pc:docMkLst>
      <pc:sldChg chg="delSp modSp mod">
        <pc:chgData name="Hämäläinen Lasse (ELY)" userId="a97e61f6-e1e2-4aa3-8657-525871cb0bf3" providerId="ADAL" clId="{0846B182-0219-446B-9E9B-AB9CFF322F05}" dt="2025-02-25T11:35:40.941" v="2738" actId="20577"/>
        <pc:sldMkLst>
          <pc:docMk/>
          <pc:sldMk cId="0" sldId="256"/>
        </pc:sldMkLst>
        <pc:spChg chg="mod">
          <ac:chgData name="Hämäläinen Lasse (ELY)" userId="a97e61f6-e1e2-4aa3-8657-525871cb0bf3" providerId="ADAL" clId="{0846B182-0219-446B-9E9B-AB9CFF322F05}" dt="2025-02-25T11:35:40.941" v="2738" actId="20577"/>
          <ac:spMkLst>
            <pc:docMk/>
            <pc:sldMk cId="0" sldId="256"/>
            <ac:spMk id="14338" creationId="{00000000-0000-0000-0000-000000000000}"/>
          </ac:spMkLst>
        </pc:spChg>
        <pc:spChg chg="mod">
          <ac:chgData name="Hämäläinen Lasse (ELY)" userId="a97e61f6-e1e2-4aa3-8657-525871cb0bf3" providerId="ADAL" clId="{0846B182-0219-446B-9E9B-AB9CFF322F05}" dt="2025-02-25T10:28:20.145" v="0" actId="20577"/>
          <ac:spMkLst>
            <pc:docMk/>
            <pc:sldMk cId="0" sldId="256"/>
            <ac:spMk id="14339" creationId="{00000000-0000-0000-0000-000000000000}"/>
          </ac:spMkLst>
        </pc:spChg>
      </pc:sldChg>
      <pc:sldChg chg="modSp mod modCm">
        <pc:chgData name="Hämäläinen Lasse (ELY)" userId="a97e61f6-e1e2-4aa3-8657-525871cb0bf3" providerId="ADAL" clId="{0846B182-0219-446B-9E9B-AB9CFF322F05}" dt="2025-02-25T10:46:14.968" v="696" actId="13926"/>
        <pc:sldMkLst>
          <pc:docMk/>
          <pc:sldMk cId="3518800999" sldId="284"/>
        </pc:sldMkLst>
        <pc:spChg chg="mod">
          <ac:chgData name="Hämäläinen Lasse (ELY)" userId="a97e61f6-e1e2-4aa3-8657-525871cb0bf3" providerId="ADAL" clId="{0846B182-0219-446B-9E9B-AB9CFF322F05}" dt="2025-02-25T10:46:14.968" v="696" actId="13926"/>
          <ac:spMkLst>
            <pc:docMk/>
            <pc:sldMk cId="3518800999" sldId="284"/>
            <ac:spMk id="11" creationId="{2E003AA9-0206-0EB1-A7FD-995AB87F517E}"/>
          </ac:spMkLst>
        </pc:spChg>
        <pc:extLst>
          <p:ext xmlns:p="http://schemas.openxmlformats.org/presentationml/2006/main" uri="{D6D511B9-2390-475A-947B-AFAB55BFBCF1}">
            <pc226:cmChg xmlns:pc226="http://schemas.microsoft.com/office/powerpoint/2022/06/main/command" chg="mod">
              <pc226:chgData name="Hämäläinen Lasse (ELY)" userId="a97e61f6-e1e2-4aa3-8657-525871cb0bf3" providerId="ADAL" clId="{0846B182-0219-446B-9E9B-AB9CFF322F05}" dt="2025-02-25T10:45:51.594" v="695" actId="20577"/>
              <pc2:cmMkLst xmlns:pc2="http://schemas.microsoft.com/office/powerpoint/2019/9/main/command">
                <pc:docMk/>
                <pc:sldMk cId="3518800999" sldId="284"/>
                <pc2:cmMk id="{A5CA903F-855B-416E-8996-63182F699DD2}"/>
              </pc2:cmMkLst>
            </pc226:cmChg>
            <pc226:cmChg xmlns:pc226="http://schemas.microsoft.com/office/powerpoint/2022/06/main/command" chg="mod">
              <pc226:chgData name="Hämäläinen Lasse (ELY)" userId="a97e61f6-e1e2-4aa3-8657-525871cb0bf3" providerId="ADAL" clId="{0846B182-0219-446B-9E9B-AB9CFF322F05}" dt="2025-02-25T10:45:51.594" v="695" actId="20577"/>
              <pc2:cmMkLst xmlns:pc2="http://schemas.microsoft.com/office/powerpoint/2019/9/main/command">
                <pc:docMk/>
                <pc:sldMk cId="3518800999" sldId="284"/>
                <pc2:cmMk id="{EE70EF97-DD41-4834-9C77-F34112C2E45B}"/>
              </pc2:cmMkLst>
            </pc226:cmChg>
          </p:ext>
        </pc:extLst>
      </pc:sldChg>
      <pc:sldChg chg="ord">
        <pc:chgData name="Hämäläinen Lasse (ELY)" userId="a97e61f6-e1e2-4aa3-8657-525871cb0bf3" providerId="ADAL" clId="{0846B182-0219-446B-9E9B-AB9CFF322F05}" dt="2025-02-25T10:46:32.018" v="698"/>
        <pc:sldMkLst>
          <pc:docMk/>
          <pc:sldMk cId="308542740" sldId="491"/>
        </pc:sldMkLst>
      </pc:sldChg>
      <pc:sldChg chg="modSp mod">
        <pc:chgData name="Hämäläinen Lasse (ELY)" userId="a97e61f6-e1e2-4aa3-8657-525871cb0bf3" providerId="ADAL" clId="{0846B182-0219-446B-9E9B-AB9CFF322F05}" dt="2025-02-25T10:41:54.632" v="650" actId="255"/>
        <pc:sldMkLst>
          <pc:docMk/>
          <pc:sldMk cId="439472316" sldId="502"/>
        </pc:sldMkLst>
        <pc:spChg chg="mod">
          <ac:chgData name="Hämäläinen Lasse (ELY)" userId="a97e61f6-e1e2-4aa3-8657-525871cb0bf3" providerId="ADAL" clId="{0846B182-0219-446B-9E9B-AB9CFF322F05}" dt="2025-02-25T10:41:54.632" v="650" actId="255"/>
          <ac:spMkLst>
            <pc:docMk/>
            <pc:sldMk cId="439472316" sldId="502"/>
            <ac:spMk id="3" creationId="{72D5D8DC-48BC-616E-A9A0-DD5225C105D3}"/>
          </ac:spMkLst>
        </pc:spChg>
      </pc:sldChg>
      <pc:sldChg chg="del ord">
        <pc:chgData name="Hämäläinen Lasse (ELY)" userId="a97e61f6-e1e2-4aa3-8657-525871cb0bf3" providerId="ADAL" clId="{0846B182-0219-446B-9E9B-AB9CFF322F05}" dt="2025-02-25T11:09:20.304" v="1874" actId="47"/>
        <pc:sldMkLst>
          <pc:docMk/>
          <pc:sldMk cId="1675041632" sldId="630"/>
        </pc:sldMkLst>
      </pc:sldChg>
      <pc:sldChg chg="modSp">
        <pc:chgData name="Hämäläinen Lasse (ELY)" userId="a97e61f6-e1e2-4aa3-8657-525871cb0bf3" providerId="ADAL" clId="{0846B182-0219-446B-9E9B-AB9CFF322F05}" dt="2025-02-25T10:36:23.529" v="424" actId="1076"/>
        <pc:sldMkLst>
          <pc:docMk/>
          <pc:sldMk cId="2252876792" sldId="637"/>
        </pc:sldMkLst>
        <pc:spChg chg="mod">
          <ac:chgData name="Hämäläinen Lasse (ELY)" userId="a97e61f6-e1e2-4aa3-8657-525871cb0bf3" providerId="ADAL" clId="{0846B182-0219-446B-9E9B-AB9CFF322F05}" dt="2025-02-25T10:36:23.529" v="424" actId="1076"/>
          <ac:spMkLst>
            <pc:docMk/>
            <pc:sldMk cId="2252876792" sldId="637"/>
            <ac:spMk id="7" creationId="{765B5648-1080-2CD1-414C-31727E50C86C}"/>
          </ac:spMkLst>
        </pc:spChg>
      </pc:sldChg>
      <pc:sldChg chg="del ord">
        <pc:chgData name="Hämäläinen Lasse (ELY)" userId="a97e61f6-e1e2-4aa3-8657-525871cb0bf3" providerId="ADAL" clId="{0846B182-0219-446B-9E9B-AB9CFF322F05}" dt="2025-02-25T11:11:03.255" v="2160" actId="47"/>
        <pc:sldMkLst>
          <pc:docMk/>
          <pc:sldMk cId="3009192094" sldId="640"/>
        </pc:sldMkLst>
      </pc:sldChg>
      <pc:sldChg chg="modSp mod ord">
        <pc:chgData name="Hämäläinen Lasse (ELY)" userId="a97e61f6-e1e2-4aa3-8657-525871cb0bf3" providerId="ADAL" clId="{0846B182-0219-446B-9E9B-AB9CFF322F05}" dt="2025-02-25T11:09:01.131" v="1872" actId="20577"/>
        <pc:sldMkLst>
          <pc:docMk/>
          <pc:sldMk cId="2879330273" sldId="641"/>
        </pc:sldMkLst>
        <pc:spChg chg="mod">
          <ac:chgData name="Hämäläinen Lasse (ELY)" userId="a97e61f6-e1e2-4aa3-8657-525871cb0bf3" providerId="ADAL" clId="{0846B182-0219-446B-9E9B-AB9CFF322F05}" dt="2025-02-25T11:09:01.131" v="1872" actId="20577"/>
          <ac:spMkLst>
            <pc:docMk/>
            <pc:sldMk cId="2879330273" sldId="641"/>
            <ac:spMk id="7" creationId="{765B5648-1080-2CD1-414C-31727E50C86C}"/>
          </ac:spMkLst>
        </pc:spChg>
      </pc:sldChg>
      <pc:sldChg chg="addSp delSp modSp mod">
        <pc:chgData name="Hämäläinen Lasse (ELY)" userId="a97e61f6-e1e2-4aa3-8657-525871cb0bf3" providerId="ADAL" clId="{0846B182-0219-446B-9E9B-AB9CFF322F05}" dt="2025-02-25T11:00:24.496" v="1504" actId="1076"/>
        <pc:sldMkLst>
          <pc:docMk/>
          <pc:sldMk cId="1108552930" sldId="646"/>
        </pc:sldMkLst>
        <pc:spChg chg="mod">
          <ac:chgData name="Hämäläinen Lasse (ELY)" userId="a97e61f6-e1e2-4aa3-8657-525871cb0bf3" providerId="ADAL" clId="{0846B182-0219-446B-9E9B-AB9CFF322F05}" dt="2025-02-25T10:59:21.430" v="1496" actId="20577"/>
          <ac:spMkLst>
            <pc:docMk/>
            <pc:sldMk cId="1108552930" sldId="646"/>
            <ac:spMk id="3" creationId="{B0F2FFFF-686B-1AED-0F0F-B0B774E307F4}"/>
          </ac:spMkLst>
        </pc:spChg>
        <pc:spChg chg="mod">
          <ac:chgData name="Hämäläinen Lasse (ELY)" userId="a97e61f6-e1e2-4aa3-8657-525871cb0bf3" providerId="ADAL" clId="{0846B182-0219-446B-9E9B-AB9CFF322F05}" dt="2025-02-25T10:58:01.347" v="1444" actId="20577"/>
          <ac:spMkLst>
            <pc:docMk/>
            <pc:sldMk cId="1108552930" sldId="646"/>
            <ac:spMk id="4" creationId="{B0E842D8-E2A2-C346-ECA2-A7FDFE25006F}"/>
          </ac:spMkLst>
        </pc:spChg>
        <pc:picChg chg="add mod">
          <ac:chgData name="Hämäläinen Lasse (ELY)" userId="a97e61f6-e1e2-4aa3-8657-525871cb0bf3" providerId="ADAL" clId="{0846B182-0219-446B-9E9B-AB9CFF322F05}" dt="2025-02-25T11:00:24.496" v="1504" actId="1076"/>
          <ac:picMkLst>
            <pc:docMk/>
            <pc:sldMk cId="1108552930" sldId="646"/>
            <ac:picMk id="5" creationId="{9AA7FA1C-AE38-F728-7407-2DDCFEB72A0B}"/>
          </ac:picMkLst>
        </pc:picChg>
      </pc:sldChg>
      <pc:sldChg chg="modSp mod">
        <pc:chgData name="Hämäläinen Lasse (ELY)" userId="a97e61f6-e1e2-4aa3-8657-525871cb0bf3" providerId="ADAL" clId="{0846B182-0219-446B-9E9B-AB9CFF322F05}" dt="2025-02-25T11:22:14.398" v="2698" actId="20577"/>
        <pc:sldMkLst>
          <pc:docMk/>
          <pc:sldMk cId="2468030795" sldId="648"/>
        </pc:sldMkLst>
        <pc:spChg chg="mod">
          <ac:chgData name="Hämäläinen Lasse (ELY)" userId="a97e61f6-e1e2-4aa3-8657-525871cb0bf3" providerId="ADAL" clId="{0846B182-0219-446B-9E9B-AB9CFF322F05}" dt="2025-02-25T11:22:14.398" v="2698" actId="20577"/>
          <ac:spMkLst>
            <pc:docMk/>
            <pc:sldMk cId="2468030795" sldId="648"/>
            <ac:spMk id="7" creationId="{A9096247-57CF-A97D-5B40-4916348EE29B}"/>
          </ac:spMkLst>
        </pc:spChg>
        <pc:spChg chg="mod">
          <ac:chgData name="Hämäläinen Lasse (ELY)" userId="a97e61f6-e1e2-4aa3-8657-525871cb0bf3" providerId="ADAL" clId="{0846B182-0219-446B-9E9B-AB9CFF322F05}" dt="2025-02-25T10:54:00.294" v="1325" actId="13926"/>
          <ac:spMkLst>
            <pc:docMk/>
            <pc:sldMk cId="2468030795" sldId="648"/>
            <ac:spMk id="10" creationId="{F99A94D0-B6DB-5B11-5769-F8DB99F8F4D3}"/>
          </ac:spMkLst>
        </pc:spChg>
      </pc:sldChg>
      <pc:sldChg chg="addSp delSp modSp mod">
        <pc:chgData name="Hämäläinen Lasse (ELY)" userId="a97e61f6-e1e2-4aa3-8657-525871cb0bf3" providerId="ADAL" clId="{0846B182-0219-446B-9E9B-AB9CFF322F05}" dt="2025-02-25T11:14:56.277" v="2311" actId="13926"/>
        <pc:sldMkLst>
          <pc:docMk/>
          <pc:sldMk cId="1033277016" sldId="654"/>
        </pc:sldMkLst>
        <pc:spChg chg="mod">
          <ac:chgData name="Hämäläinen Lasse (ELY)" userId="a97e61f6-e1e2-4aa3-8657-525871cb0bf3" providerId="ADAL" clId="{0846B182-0219-446B-9E9B-AB9CFF322F05}" dt="2025-02-25T11:14:56.277" v="2311" actId="13926"/>
          <ac:spMkLst>
            <pc:docMk/>
            <pc:sldMk cId="1033277016" sldId="654"/>
            <ac:spMk id="3" creationId="{B0F2FFFF-686B-1AED-0F0F-B0B774E307F4}"/>
          </ac:spMkLst>
        </pc:spChg>
      </pc:sldChg>
      <pc:sldChg chg="del">
        <pc:chgData name="Hämäläinen Lasse (ELY)" userId="a97e61f6-e1e2-4aa3-8657-525871cb0bf3" providerId="ADAL" clId="{0846B182-0219-446B-9E9B-AB9CFF322F05}" dt="2025-02-25T11:00:40.540" v="1505" actId="2696"/>
        <pc:sldMkLst>
          <pc:docMk/>
          <pc:sldMk cId="4258548734" sldId="658"/>
        </pc:sldMkLst>
      </pc:sldChg>
      <pc:sldChg chg="modSp mod modCm">
        <pc:chgData name="Hämäläinen Lasse (ELY)" userId="a97e61f6-e1e2-4aa3-8657-525871cb0bf3" providerId="ADAL" clId="{0846B182-0219-446B-9E9B-AB9CFF322F05}" dt="2025-02-25T11:34:37.256" v="2735" actId="6549"/>
        <pc:sldMkLst>
          <pc:docMk/>
          <pc:sldMk cId="1970255784" sldId="662"/>
        </pc:sldMkLst>
        <pc:spChg chg="mod">
          <ac:chgData name="Hämäläinen Lasse (ELY)" userId="a97e61f6-e1e2-4aa3-8657-525871cb0bf3" providerId="ADAL" clId="{0846B182-0219-446B-9E9B-AB9CFF322F05}" dt="2025-02-25T11:34:37.256" v="2735" actId="6549"/>
          <ac:spMkLst>
            <pc:docMk/>
            <pc:sldMk cId="1970255784" sldId="662"/>
            <ac:spMk id="2" creationId="{A16D520D-B256-F61A-BDA9-194002FB35B7}"/>
          </ac:spMkLst>
        </pc:spChg>
        <pc:extLst>
          <p:ext xmlns:p="http://schemas.openxmlformats.org/presentationml/2006/main" uri="{D6D511B9-2390-475A-947B-AFAB55BFBCF1}">
            <pc226:cmChg xmlns:pc226="http://schemas.microsoft.com/office/powerpoint/2022/06/main/command" chg="mod">
              <pc226:chgData name="Hämäläinen Lasse (ELY)" userId="a97e61f6-e1e2-4aa3-8657-525871cb0bf3" providerId="ADAL" clId="{0846B182-0219-446B-9E9B-AB9CFF322F05}" dt="2025-02-25T11:34:37.256" v="2735" actId="6549"/>
              <pc2:cmMkLst xmlns:pc2="http://schemas.microsoft.com/office/powerpoint/2019/9/main/command">
                <pc:docMk/>
                <pc:sldMk cId="1970255784" sldId="662"/>
                <pc2:cmMk id="{D4F5FAC3-5E51-4C90-8F32-7F00ED9225BB}"/>
              </pc2:cmMkLst>
            </pc226:cmChg>
          </p:ext>
        </pc:extLst>
      </pc:sldChg>
      <pc:sldChg chg="del ord">
        <pc:chgData name="Hämäläinen Lasse (ELY)" userId="a97e61f6-e1e2-4aa3-8657-525871cb0bf3" providerId="ADAL" clId="{0846B182-0219-446B-9E9B-AB9CFF322F05}" dt="2025-02-25T11:12:00.011" v="2286" actId="47"/>
        <pc:sldMkLst>
          <pc:docMk/>
          <pc:sldMk cId="1893959662" sldId="666"/>
        </pc:sldMkLst>
      </pc:sldChg>
      <pc:sldChg chg="addSp modSp mod ord">
        <pc:chgData name="Hämäläinen Lasse (ELY)" userId="a97e61f6-e1e2-4aa3-8657-525871cb0bf3" providerId="ADAL" clId="{0846B182-0219-446B-9E9B-AB9CFF322F05}" dt="2025-02-25T11:31:31.364" v="2724" actId="1076"/>
        <pc:sldMkLst>
          <pc:docMk/>
          <pc:sldMk cId="4128056200" sldId="668"/>
        </pc:sldMkLst>
        <pc:spChg chg="mod">
          <ac:chgData name="Hämäläinen Lasse (ELY)" userId="a97e61f6-e1e2-4aa3-8657-525871cb0bf3" providerId="ADAL" clId="{0846B182-0219-446B-9E9B-AB9CFF322F05}" dt="2025-02-25T11:28:45.305" v="2711" actId="20577"/>
          <ac:spMkLst>
            <pc:docMk/>
            <pc:sldMk cId="4128056200" sldId="668"/>
            <ac:spMk id="3" creationId="{B0F2FFFF-686B-1AED-0F0F-B0B774E307F4}"/>
          </ac:spMkLst>
        </pc:spChg>
        <pc:picChg chg="add mod modCrop">
          <ac:chgData name="Hämäläinen Lasse (ELY)" userId="a97e61f6-e1e2-4aa3-8657-525871cb0bf3" providerId="ADAL" clId="{0846B182-0219-446B-9E9B-AB9CFF322F05}" dt="2025-02-25T11:30:59.421" v="2722" actId="1076"/>
          <ac:picMkLst>
            <pc:docMk/>
            <pc:sldMk cId="4128056200" sldId="668"/>
            <ac:picMk id="5" creationId="{BC04877D-198B-915A-AA4B-FD7B436141CB}"/>
          </ac:picMkLst>
        </pc:picChg>
        <pc:picChg chg="add mod">
          <ac:chgData name="Hämäläinen Lasse (ELY)" userId="a97e61f6-e1e2-4aa3-8657-525871cb0bf3" providerId="ADAL" clId="{0846B182-0219-446B-9E9B-AB9CFF322F05}" dt="2025-02-25T11:31:31.364" v="2724" actId="1076"/>
          <ac:picMkLst>
            <pc:docMk/>
            <pc:sldMk cId="4128056200" sldId="668"/>
            <ac:picMk id="1026" creationId="{4985325C-6524-92F5-509A-84A941623E4A}"/>
          </ac:picMkLst>
        </pc:picChg>
      </pc:sldChg>
      <pc:sldChg chg="modSp mod">
        <pc:chgData name="Hämäläinen Lasse (ELY)" userId="a97e61f6-e1e2-4aa3-8657-525871cb0bf3" providerId="ADAL" clId="{0846B182-0219-446B-9E9B-AB9CFF322F05}" dt="2025-02-25T10:40:41.905" v="640" actId="255"/>
        <pc:sldMkLst>
          <pc:docMk/>
          <pc:sldMk cId="381343070" sldId="3443"/>
        </pc:sldMkLst>
        <pc:spChg chg="mod">
          <ac:chgData name="Hämäläinen Lasse (ELY)" userId="a97e61f6-e1e2-4aa3-8657-525871cb0bf3" providerId="ADAL" clId="{0846B182-0219-446B-9E9B-AB9CFF322F05}" dt="2025-02-25T10:40:41.905" v="640" actId="255"/>
          <ac:spMkLst>
            <pc:docMk/>
            <pc:sldMk cId="381343070" sldId="3443"/>
            <ac:spMk id="3" creationId="{D3BA7E6E-8D4C-FF0E-C629-BD9DF2AF2EBB}"/>
          </ac:spMkLst>
        </pc:spChg>
      </pc:sldChg>
      <pc:sldChg chg="modSp mod modCm">
        <pc:chgData name="Hämäläinen Lasse (ELY)" userId="a97e61f6-e1e2-4aa3-8657-525871cb0bf3" providerId="ADAL" clId="{0846B182-0219-446B-9E9B-AB9CFF322F05}" dt="2025-02-25T10:41:12.682" v="644" actId="255"/>
        <pc:sldMkLst>
          <pc:docMk/>
          <pc:sldMk cId="1502239314" sldId="3444"/>
        </pc:sldMkLst>
        <pc:spChg chg="mod">
          <ac:chgData name="Hämäläinen Lasse (ELY)" userId="a97e61f6-e1e2-4aa3-8657-525871cb0bf3" providerId="ADAL" clId="{0846B182-0219-446B-9E9B-AB9CFF322F05}" dt="2025-02-25T10:41:12.682" v="644" actId="255"/>
          <ac:spMkLst>
            <pc:docMk/>
            <pc:sldMk cId="1502239314" sldId="3444"/>
            <ac:spMk id="3" creationId="{917BFCD9-AAE4-2825-220D-BF24E648CC0D}"/>
          </ac:spMkLst>
        </pc:spChg>
        <pc:extLst>
          <p:ext xmlns:p="http://schemas.openxmlformats.org/presentationml/2006/main" uri="{D6D511B9-2390-475A-947B-AFAB55BFBCF1}">
            <pc226:cmChg xmlns:pc226="http://schemas.microsoft.com/office/powerpoint/2022/06/main/command" chg="mod">
              <pc226:chgData name="Hämäläinen Lasse (ELY)" userId="a97e61f6-e1e2-4aa3-8657-525871cb0bf3" providerId="ADAL" clId="{0846B182-0219-446B-9E9B-AB9CFF322F05}" dt="2025-02-25T10:39:36.723" v="631" actId="20577"/>
              <pc2:cmMkLst xmlns:pc2="http://schemas.microsoft.com/office/powerpoint/2019/9/main/command">
                <pc:docMk/>
                <pc:sldMk cId="1502239314" sldId="3444"/>
                <pc2:cmMk id="{E34EB614-D553-4BC7-8E1F-1D19FE894B40}"/>
              </pc2:cmMkLst>
            </pc226:cmChg>
          </p:ext>
        </pc:extLst>
      </pc:sldChg>
      <pc:sldChg chg="modSp mod">
        <pc:chgData name="Hämäläinen Lasse (ELY)" userId="a97e61f6-e1e2-4aa3-8657-525871cb0bf3" providerId="ADAL" clId="{0846B182-0219-446B-9E9B-AB9CFF322F05}" dt="2025-02-25T11:35:00.228" v="2736" actId="13926"/>
        <pc:sldMkLst>
          <pc:docMk/>
          <pc:sldMk cId="3735940424" sldId="3446"/>
        </pc:sldMkLst>
      </pc:sldChg>
      <pc:sldChg chg="modSp mod">
        <pc:chgData name="Hämäläinen Lasse (ELY)" userId="a97e61f6-e1e2-4aa3-8657-525871cb0bf3" providerId="ADAL" clId="{0846B182-0219-446B-9E9B-AB9CFF322F05}" dt="2025-02-25T10:34:36.662" v="408" actId="255"/>
        <pc:sldMkLst>
          <pc:docMk/>
          <pc:sldMk cId="3291691488" sldId="3447"/>
        </pc:sldMkLst>
        <pc:spChg chg="mod">
          <ac:chgData name="Hämäläinen Lasse (ELY)" userId="a97e61f6-e1e2-4aa3-8657-525871cb0bf3" providerId="ADAL" clId="{0846B182-0219-446B-9E9B-AB9CFF322F05}" dt="2025-02-25T10:32:30.332" v="342" actId="20577"/>
          <ac:spMkLst>
            <pc:docMk/>
            <pc:sldMk cId="3291691488" sldId="3447"/>
            <ac:spMk id="2" creationId="{10B5899D-7A99-80BC-BB7B-E2ED19FBD23B}"/>
          </ac:spMkLst>
        </pc:spChg>
        <pc:spChg chg="mod">
          <ac:chgData name="Hämäläinen Lasse (ELY)" userId="a97e61f6-e1e2-4aa3-8657-525871cb0bf3" providerId="ADAL" clId="{0846B182-0219-446B-9E9B-AB9CFF322F05}" dt="2025-02-25T10:34:36.662" v="408" actId="255"/>
          <ac:spMkLst>
            <pc:docMk/>
            <pc:sldMk cId="3291691488" sldId="3447"/>
            <ac:spMk id="3" creationId="{E7288E80-4ACA-E7D4-ED21-7E63D2541D14}"/>
          </ac:spMkLst>
        </pc:spChg>
      </pc:sldChg>
      <pc:sldChg chg="modSp mod">
        <pc:chgData name="Hämäläinen Lasse (ELY)" userId="a97e61f6-e1e2-4aa3-8657-525871cb0bf3" providerId="ADAL" clId="{0846B182-0219-446B-9E9B-AB9CFF322F05}" dt="2025-02-25T10:42:43.392" v="654" actId="255"/>
        <pc:sldMkLst>
          <pc:docMk/>
          <pc:sldMk cId="1618263791" sldId="3450"/>
        </pc:sldMkLst>
      </pc:sldChg>
      <pc:sldChg chg="del ord">
        <pc:chgData name="Hämäläinen Lasse (ELY)" userId="a97e61f6-e1e2-4aa3-8657-525871cb0bf3" providerId="ADAL" clId="{0846B182-0219-446B-9E9B-AB9CFF322F05}" dt="2025-02-25T11:11:07.222" v="2161" actId="47"/>
        <pc:sldMkLst>
          <pc:docMk/>
          <pc:sldMk cId="4119622695" sldId="3451"/>
        </pc:sldMkLst>
      </pc:sldChg>
      <pc:sldChg chg="del ord">
        <pc:chgData name="Hämäläinen Lasse (ELY)" userId="a97e61f6-e1e2-4aa3-8657-525871cb0bf3" providerId="ADAL" clId="{0846B182-0219-446B-9E9B-AB9CFF322F05}" dt="2025-02-25T11:11:11.434" v="2162" actId="47"/>
        <pc:sldMkLst>
          <pc:docMk/>
          <pc:sldMk cId="1181756186" sldId="3452"/>
        </pc:sldMkLst>
      </pc:sldChg>
      <pc:sldChg chg="del">
        <pc:chgData name="Hämäläinen Lasse (ELY)" userId="a97e61f6-e1e2-4aa3-8657-525871cb0bf3" providerId="ADAL" clId="{0846B182-0219-446B-9E9B-AB9CFF322F05}" dt="2025-02-25T11:00:44.819" v="1506" actId="2696"/>
        <pc:sldMkLst>
          <pc:docMk/>
          <pc:sldMk cId="1969319745" sldId="3453"/>
        </pc:sldMkLst>
      </pc:sldChg>
      <pc:sldChg chg="delSp modSp mod">
        <pc:chgData name="Hämäläinen Lasse (ELY)" userId="a97e61f6-e1e2-4aa3-8657-525871cb0bf3" providerId="ADAL" clId="{0846B182-0219-446B-9E9B-AB9CFF322F05}" dt="2025-02-25T11:35:28.701" v="2737" actId="478"/>
        <pc:sldMkLst>
          <pc:docMk/>
          <pc:sldMk cId="1353864149" sldId="3459"/>
        </pc:sldMkLst>
        <pc:spChg chg="mod">
          <ac:chgData name="Hämäläinen Lasse (ELY)" userId="a97e61f6-e1e2-4aa3-8657-525871cb0bf3" providerId="ADAL" clId="{0846B182-0219-446B-9E9B-AB9CFF322F05}" dt="2025-02-25T10:28:45.847" v="15" actId="20577"/>
          <ac:spMkLst>
            <pc:docMk/>
            <pc:sldMk cId="1353864149" sldId="3459"/>
            <ac:spMk id="2" creationId="{26599521-7E20-5E6B-0376-2262EF2D7B7A}"/>
          </ac:spMkLst>
        </pc:spChg>
        <pc:spChg chg="mod">
          <ac:chgData name="Hämäläinen Lasse (ELY)" userId="a97e61f6-e1e2-4aa3-8657-525871cb0bf3" providerId="ADAL" clId="{0846B182-0219-446B-9E9B-AB9CFF322F05}" dt="2025-02-25T10:40:35.076" v="639" actId="255"/>
          <ac:spMkLst>
            <pc:docMk/>
            <pc:sldMk cId="1353864149" sldId="3459"/>
            <ac:spMk id="3" creationId="{6033296A-F108-F27B-A19B-5664BC29C3E1}"/>
          </ac:spMkLst>
        </pc:spChg>
      </pc:sldChg>
      <pc:sldChg chg="modSp add mod">
        <pc:chgData name="Hämäläinen Lasse (ELY)" userId="a97e61f6-e1e2-4aa3-8657-525871cb0bf3" providerId="ADAL" clId="{0846B182-0219-446B-9E9B-AB9CFF322F05}" dt="2025-02-25T11:32:39.410" v="2732" actId="20577"/>
        <pc:sldMkLst>
          <pc:docMk/>
          <pc:sldMk cId="2204145338" sldId="3460"/>
        </pc:sldMkLst>
        <pc:spChg chg="mod">
          <ac:chgData name="Hämäläinen Lasse (ELY)" userId="a97e61f6-e1e2-4aa3-8657-525871cb0bf3" providerId="ADAL" clId="{0846B182-0219-446B-9E9B-AB9CFF322F05}" dt="2025-02-25T11:09:31.405" v="1917" actId="20577"/>
          <ac:spMkLst>
            <pc:docMk/>
            <pc:sldMk cId="2204145338" sldId="3460"/>
            <ac:spMk id="2" creationId="{47FE8AF3-8FAE-E88C-29F0-E13A244BB65A}"/>
          </ac:spMkLst>
        </pc:spChg>
        <pc:spChg chg="mod">
          <ac:chgData name="Hämäläinen Lasse (ELY)" userId="a97e61f6-e1e2-4aa3-8657-525871cb0bf3" providerId="ADAL" clId="{0846B182-0219-446B-9E9B-AB9CFF322F05}" dt="2025-02-25T11:32:39.410" v="2732" actId="20577"/>
          <ac:spMkLst>
            <pc:docMk/>
            <pc:sldMk cId="2204145338" sldId="3460"/>
            <ac:spMk id="3" creationId="{D9B4D3D7-694E-BF36-2EE7-363D85493394}"/>
          </ac:spMkLst>
        </pc:spChg>
      </pc:sldChg>
      <pc:sldChg chg="modSp add mod">
        <pc:chgData name="Hämäläinen Lasse (ELY)" userId="a97e61f6-e1e2-4aa3-8657-525871cb0bf3" providerId="ADAL" clId="{0846B182-0219-446B-9E9B-AB9CFF322F05}" dt="2025-02-25T11:21:35.618" v="2691" actId="20577"/>
        <pc:sldMkLst>
          <pc:docMk/>
          <pc:sldMk cId="3853856281" sldId="3461"/>
        </pc:sldMkLst>
        <pc:spChg chg="mod">
          <ac:chgData name="Hämäläinen Lasse (ELY)" userId="a97e61f6-e1e2-4aa3-8657-525871cb0bf3" providerId="ADAL" clId="{0846B182-0219-446B-9E9B-AB9CFF322F05}" dt="2025-02-25T11:21:35.618" v="2691" actId="20577"/>
          <ac:spMkLst>
            <pc:docMk/>
            <pc:sldMk cId="3853856281" sldId="3461"/>
            <ac:spMk id="3" creationId="{50C6370A-6358-8F5D-89CD-7225D1961520}"/>
          </ac:spMkLst>
        </pc:spChg>
        <pc:spChg chg="mod">
          <ac:chgData name="Hämäläinen Lasse (ELY)" userId="a97e61f6-e1e2-4aa3-8657-525871cb0bf3" providerId="ADAL" clId="{0846B182-0219-446B-9E9B-AB9CFF322F05}" dt="2025-02-25T11:15:52.719" v="2348" actId="20577"/>
          <ac:spMkLst>
            <pc:docMk/>
            <pc:sldMk cId="3853856281" sldId="3461"/>
            <ac:spMk id="4" creationId="{A0E812CD-DEBF-3026-2466-A7458C1BB865}"/>
          </ac:spMkLst>
        </pc:spChg>
      </pc:sldChg>
    </pc:docChg>
  </pc:docChgLst>
  <pc:docChgLst>
    <pc:chgData name="Muuri Liisa (ELY)" userId="1c44d61c-8a7a-47a7-8185-e3e739e665e8" providerId="ADAL" clId="{8C68F2CB-4F48-4B63-BACB-4BF79AE242D8}"/>
    <pc:docChg chg="undo custSel addSld delSld modSld sldOrd">
      <pc:chgData name="Muuri Liisa (ELY)" userId="1c44d61c-8a7a-47a7-8185-e3e739e665e8" providerId="ADAL" clId="{8C68F2CB-4F48-4B63-BACB-4BF79AE242D8}" dt="2025-02-24T10:53:33.949" v="569" actId="680"/>
      <pc:docMkLst>
        <pc:docMk/>
      </pc:docMkLst>
      <pc:sldChg chg="modSp mod">
        <pc:chgData name="Muuri Liisa (ELY)" userId="1c44d61c-8a7a-47a7-8185-e3e739e665e8" providerId="ADAL" clId="{8C68F2CB-4F48-4B63-BACB-4BF79AE242D8}" dt="2025-02-24T08:42:24.256" v="568" actId="6549"/>
        <pc:sldMkLst>
          <pc:docMk/>
          <pc:sldMk cId="0" sldId="256"/>
        </pc:sldMkLst>
        <pc:spChg chg="mod">
          <ac:chgData name="Muuri Liisa (ELY)" userId="1c44d61c-8a7a-47a7-8185-e3e739e665e8" providerId="ADAL" clId="{8C68F2CB-4F48-4B63-BACB-4BF79AE242D8}" dt="2025-02-24T08:41:57.462" v="566" actId="20577"/>
          <ac:spMkLst>
            <pc:docMk/>
            <pc:sldMk cId="0" sldId="256"/>
            <ac:spMk id="14338" creationId="{00000000-0000-0000-0000-000000000000}"/>
          </ac:spMkLst>
        </pc:spChg>
        <pc:spChg chg="mod">
          <ac:chgData name="Muuri Liisa (ELY)" userId="1c44d61c-8a7a-47a7-8185-e3e739e665e8" providerId="ADAL" clId="{8C68F2CB-4F48-4B63-BACB-4BF79AE242D8}" dt="2025-02-24T08:42:24.256" v="568" actId="6549"/>
          <ac:spMkLst>
            <pc:docMk/>
            <pc:sldMk cId="0" sldId="256"/>
            <ac:spMk id="14339" creationId="{00000000-0000-0000-0000-000000000000}"/>
          </ac:spMkLst>
        </pc:spChg>
      </pc:sldChg>
      <pc:sldChg chg="delSp modSp del mod">
        <pc:chgData name="Muuri Liisa (ELY)" userId="1c44d61c-8a7a-47a7-8185-e3e739e665e8" providerId="ADAL" clId="{8C68F2CB-4F48-4B63-BACB-4BF79AE242D8}" dt="2025-02-24T08:35:23.048" v="513" actId="47"/>
        <pc:sldMkLst>
          <pc:docMk/>
          <pc:sldMk cId="0" sldId="260"/>
        </pc:sldMkLst>
      </pc:sldChg>
      <pc:sldChg chg="modSp del mod">
        <pc:chgData name="Muuri Liisa (ELY)" userId="1c44d61c-8a7a-47a7-8185-e3e739e665e8" providerId="ADAL" clId="{8C68F2CB-4F48-4B63-BACB-4BF79AE242D8}" dt="2025-02-24T08:35:23.048" v="513" actId="47"/>
        <pc:sldMkLst>
          <pc:docMk/>
          <pc:sldMk cId="0" sldId="263"/>
        </pc:sldMkLst>
      </pc:sldChg>
      <pc:sldChg chg="modSp del mod ord">
        <pc:chgData name="Muuri Liisa (ELY)" userId="1c44d61c-8a7a-47a7-8185-e3e739e665e8" providerId="ADAL" clId="{8C68F2CB-4F48-4B63-BACB-4BF79AE242D8}" dt="2025-02-24T08:40:42.247" v="553" actId="47"/>
        <pc:sldMkLst>
          <pc:docMk/>
          <pc:sldMk cId="3079763353" sldId="653"/>
        </pc:sldMkLst>
      </pc:sldChg>
      <pc:sldChg chg="del">
        <pc:chgData name="Muuri Liisa (ELY)" userId="1c44d61c-8a7a-47a7-8185-e3e739e665e8" providerId="ADAL" clId="{8C68F2CB-4F48-4B63-BACB-4BF79AE242D8}" dt="2025-02-24T08:16:09.715" v="165" actId="2696"/>
        <pc:sldMkLst>
          <pc:docMk/>
          <pc:sldMk cId="1526839607" sldId="656"/>
        </pc:sldMkLst>
      </pc:sldChg>
      <pc:sldChg chg="modSp mod">
        <pc:chgData name="Muuri Liisa (ELY)" userId="1c44d61c-8a7a-47a7-8185-e3e739e665e8" providerId="ADAL" clId="{8C68F2CB-4F48-4B63-BACB-4BF79AE242D8}" dt="2025-02-24T08:41:37.373" v="557" actId="6549"/>
        <pc:sldMkLst>
          <pc:docMk/>
          <pc:sldMk cId="4128056200" sldId="668"/>
        </pc:sldMkLst>
        <pc:spChg chg="mod">
          <ac:chgData name="Muuri Liisa (ELY)" userId="1c44d61c-8a7a-47a7-8185-e3e739e665e8" providerId="ADAL" clId="{8C68F2CB-4F48-4B63-BACB-4BF79AE242D8}" dt="2025-02-24T08:41:37.373" v="557" actId="6549"/>
          <ac:spMkLst>
            <pc:docMk/>
            <pc:sldMk cId="4128056200" sldId="668"/>
            <ac:spMk id="3" creationId="{B0F2FFFF-686B-1AED-0F0F-B0B774E307F4}"/>
          </ac:spMkLst>
        </pc:spChg>
      </pc:sldChg>
      <pc:sldChg chg="modSp mod">
        <pc:chgData name="Muuri Liisa (ELY)" userId="1c44d61c-8a7a-47a7-8185-e3e739e665e8" providerId="ADAL" clId="{8C68F2CB-4F48-4B63-BACB-4BF79AE242D8}" dt="2025-02-24T08:41:09.158" v="556" actId="6549"/>
        <pc:sldMkLst>
          <pc:docMk/>
          <pc:sldMk cId="1113144986" sldId="3441"/>
        </pc:sldMkLst>
        <pc:spChg chg="mod">
          <ac:chgData name="Muuri Liisa (ELY)" userId="1c44d61c-8a7a-47a7-8185-e3e739e665e8" providerId="ADAL" clId="{8C68F2CB-4F48-4B63-BACB-4BF79AE242D8}" dt="2025-02-24T08:41:09.158" v="556" actId="6549"/>
          <ac:spMkLst>
            <pc:docMk/>
            <pc:sldMk cId="1113144986" sldId="3441"/>
            <ac:spMk id="3" creationId="{47DB551C-D467-ABE7-28C5-4BC6BE75066F}"/>
          </ac:spMkLst>
        </pc:spChg>
      </pc:sldChg>
      <pc:sldChg chg="new del">
        <pc:chgData name="Muuri Liisa (ELY)" userId="1c44d61c-8a7a-47a7-8185-e3e739e665e8" providerId="ADAL" clId="{8C68F2CB-4F48-4B63-BACB-4BF79AE242D8}" dt="2025-02-24T08:26:40.509" v="223" actId="47"/>
        <pc:sldMkLst>
          <pc:docMk/>
          <pc:sldMk cId="634891261" sldId="3454"/>
        </pc:sldMkLst>
      </pc:sldChg>
      <pc:sldChg chg="modSp new mod">
        <pc:chgData name="Muuri Liisa (ELY)" userId="1c44d61c-8a7a-47a7-8185-e3e739e665e8" providerId="ADAL" clId="{8C68F2CB-4F48-4B63-BACB-4BF79AE242D8}" dt="2025-02-24T08:26:35.712" v="222" actId="20577"/>
        <pc:sldMkLst>
          <pc:docMk/>
          <pc:sldMk cId="3026343424" sldId="3455"/>
        </pc:sldMkLst>
        <pc:spChg chg="mod">
          <ac:chgData name="Muuri Liisa (ELY)" userId="1c44d61c-8a7a-47a7-8185-e3e739e665e8" providerId="ADAL" clId="{8C68F2CB-4F48-4B63-BACB-4BF79AE242D8}" dt="2025-02-24T08:26:35.712" v="222" actId="20577"/>
          <ac:spMkLst>
            <pc:docMk/>
            <pc:sldMk cId="3026343424" sldId="3455"/>
            <ac:spMk id="2" creationId="{BA1950AB-A5B0-9CC3-B8BE-923A9AD9E459}"/>
          </ac:spMkLst>
        </pc:spChg>
      </pc:sldChg>
      <pc:sldChg chg="new del">
        <pc:chgData name="Muuri Liisa (ELY)" userId="1c44d61c-8a7a-47a7-8185-e3e739e665e8" providerId="ADAL" clId="{8C68F2CB-4F48-4B63-BACB-4BF79AE242D8}" dt="2025-02-24T08:31:01.897" v="228" actId="47"/>
        <pc:sldMkLst>
          <pc:docMk/>
          <pc:sldMk cId="2651371071" sldId="3456"/>
        </pc:sldMkLst>
      </pc:sldChg>
      <pc:sldChg chg="new del">
        <pc:chgData name="Muuri Liisa (ELY)" userId="1c44d61c-8a7a-47a7-8185-e3e739e665e8" providerId="ADAL" clId="{8C68F2CB-4F48-4B63-BACB-4BF79AE242D8}" dt="2025-02-24T08:30:46.868" v="225" actId="47"/>
        <pc:sldMkLst>
          <pc:docMk/>
          <pc:sldMk cId="3698566995" sldId="3456"/>
        </pc:sldMkLst>
      </pc:sldChg>
      <pc:sldChg chg="addSp modSp new mod">
        <pc:chgData name="Muuri Liisa (ELY)" userId="1c44d61c-8a7a-47a7-8185-e3e739e665e8" providerId="ADAL" clId="{8C68F2CB-4F48-4B63-BACB-4BF79AE242D8}" dt="2025-02-24T08:35:06.978" v="510" actId="14100"/>
        <pc:sldMkLst>
          <pc:docMk/>
          <pc:sldMk cId="2959636354" sldId="3457"/>
        </pc:sldMkLst>
        <pc:spChg chg="mod">
          <ac:chgData name="Muuri Liisa (ELY)" userId="1c44d61c-8a7a-47a7-8185-e3e739e665e8" providerId="ADAL" clId="{8C68F2CB-4F48-4B63-BACB-4BF79AE242D8}" dt="2025-02-24T08:31:14.300" v="240" actId="20577"/>
          <ac:spMkLst>
            <pc:docMk/>
            <pc:sldMk cId="2959636354" sldId="3457"/>
            <ac:spMk id="2" creationId="{AC8B2CFE-6D18-3625-96B3-93C6CA53B42E}"/>
          </ac:spMkLst>
        </pc:spChg>
        <pc:spChg chg="mod">
          <ac:chgData name="Muuri Liisa (ELY)" userId="1c44d61c-8a7a-47a7-8185-e3e739e665e8" providerId="ADAL" clId="{8C68F2CB-4F48-4B63-BACB-4BF79AE242D8}" dt="2025-02-24T08:35:06.978" v="510" actId="14100"/>
          <ac:spMkLst>
            <pc:docMk/>
            <pc:sldMk cId="2959636354" sldId="3457"/>
            <ac:spMk id="3" creationId="{6D3A2455-8416-2500-1F66-4C1A436897BE}"/>
          </ac:spMkLst>
        </pc:spChg>
        <pc:spChg chg="add mod">
          <ac:chgData name="Muuri Liisa (ELY)" userId="1c44d61c-8a7a-47a7-8185-e3e739e665e8" providerId="ADAL" clId="{8C68F2CB-4F48-4B63-BACB-4BF79AE242D8}" dt="2025-02-24T08:35:00.006" v="509" actId="1076"/>
          <ac:spMkLst>
            <pc:docMk/>
            <pc:sldMk cId="2959636354" sldId="3457"/>
            <ac:spMk id="7" creationId="{A8DB07BC-6003-3767-BD80-EB25A72C1B72}"/>
          </ac:spMkLst>
        </pc:spChg>
        <pc:picChg chg="add mod">
          <ac:chgData name="Muuri Liisa (ELY)" userId="1c44d61c-8a7a-47a7-8185-e3e739e665e8" providerId="ADAL" clId="{8C68F2CB-4F48-4B63-BACB-4BF79AE242D8}" dt="2025-02-24T08:35:00.006" v="509" actId="1076"/>
          <ac:picMkLst>
            <pc:docMk/>
            <pc:sldMk cId="2959636354" sldId="3457"/>
            <ac:picMk id="6" creationId="{11CF5ED0-082F-DD06-9883-584AEDF50F92}"/>
          </ac:picMkLst>
        </pc:picChg>
      </pc:sldChg>
      <pc:sldChg chg="modSp new mod">
        <pc:chgData name="Muuri Liisa (ELY)" userId="1c44d61c-8a7a-47a7-8185-e3e739e665e8" providerId="ADAL" clId="{8C68F2CB-4F48-4B63-BACB-4BF79AE242D8}" dt="2025-02-24T08:39:54.577" v="552" actId="20577"/>
        <pc:sldMkLst>
          <pc:docMk/>
          <pc:sldMk cId="4259107132" sldId="3458"/>
        </pc:sldMkLst>
        <pc:spChg chg="mod">
          <ac:chgData name="Muuri Liisa (ELY)" userId="1c44d61c-8a7a-47a7-8185-e3e739e665e8" providerId="ADAL" clId="{8C68F2CB-4F48-4B63-BACB-4BF79AE242D8}" dt="2025-02-24T08:36:11.742" v="518" actId="20577"/>
          <ac:spMkLst>
            <pc:docMk/>
            <pc:sldMk cId="4259107132" sldId="3458"/>
            <ac:spMk id="2" creationId="{FED202F5-806A-DB9C-62CA-CA477DB24B94}"/>
          </ac:spMkLst>
        </pc:spChg>
        <pc:spChg chg="mod">
          <ac:chgData name="Muuri Liisa (ELY)" userId="1c44d61c-8a7a-47a7-8185-e3e739e665e8" providerId="ADAL" clId="{8C68F2CB-4F48-4B63-BACB-4BF79AE242D8}" dt="2025-02-24T08:39:54.577" v="552" actId="20577"/>
          <ac:spMkLst>
            <pc:docMk/>
            <pc:sldMk cId="4259107132" sldId="3458"/>
            <ac:spMk id="3" creationId="{1AB7A4E0-7C8E-493F-C5CF-EFE899CF2AFB}"/>
          </ac:spMkLst>
        </pc:spChg>
      </pc:sldChg>
      <pc:sldChg chg="new">
        <pc:chgData name="Muuri Liisa (ELY)" userId="1c44d61c-8a7a-47a7-8185-e3e739e665e8" providerId="ADAL" clId="{8C68F2CB-4F48-4B63-BACB-4BF79AE242D8}" dt="2025-02-24T10:53:33.949" v="569" actId="680"/>
        <pc:sldMkLst>
          <pc:docMk/>
          <pc:sldMk cId="1353864149" sldId="3459"/>
        </pc:sldMkLst>
      </pc:sldChg>
      <pc:sldMasterChg chg="delSldLayout">
        <pc:chgData name="Muuri Liisa (ELY)" userId="1c44d61c-8a7a-47a7-8185-e3e739e665e8" providerId="ADAL" clId="{8C68F2CB-4F48-4B63-BACB-4BF79AE242D8}" dt="2025-02-24T08:40:42.247" v="553" actId="47"/>
        <pc:sldMasterMkLst>
          <pc:docMk/>
          <pc:sldMasterMk cId="0" sldId="2147483648"/>
        </pc:sldMasterMkLst>
        <pc:sldLayoutChg chg="del">
          <pc:chgData name="Muuri Liisa (ELY)" userId="1c44d61c-8a7a-47a7-8185-e3e739e665e8" providerId="ADAL" clId="{8C68F2CB-4F48-4B63-BACB-4BF79AE242D8}" dt="2025-02-24T08:40:42.247" v="553" actId="47"/>
          <pc:sldLayoutMkLst>
            <pc:docMk/>
            <pc:sldMasterMk cId="0" sldId="2147483648"/>
            <pc:sldLayoutMk cId="2361023471" sldId="2147483776"/>
          </pc:sldLayoutMkLst>
        </pc:sldLayoutChg>
      </pc:sldMasterChg>
    </pc:docChg>
  </pc:docChgLst>
  <pc:docChgLst>
    <pc:chgData name="Hämäläinen Lasse (ELY)" userId="S::lasse.hamalainen@ely-keskus.fi::a97e61f6-e1e2-4aa3-8657-525871cb0bf3" providerId="AD" clId="Web-{7A19B857-AED9-CE1B-6CB9-F0BEBD3C8792}"/>
    <pc:docChg chg="modSld">
      <pc:chgData name="Hämäläinen Lasse (ELY)" userId="S::lasse.hamalainen@ely-keskus.fi::a97e61f6-e1e2-4aa3-8657-525871cb0bf3" providerId="AD" clId="Web-{7A19B857-AED9-CE1B-6CB9-F0BEBD3C8792}" dt="2024-10-02T10:42:41.609" v="20" actId="20577"/>
      <pc:docMkLst>
        <pc:docMk/>
      </pc:docMkLst>
      <pc:sldChg chg="modSp">
        <pc:chgData name="Hämäläinen Lasse (ELY)" userId="S::lasse.hamalainen@ely-keskus.fi::a97e61f6-e1e2-4aa3-8657-525871cb0bf3" providerId="AD" clId="Web-{7A19B857-AED9-CE1B-6CB9-F0BEBD3C8792}" dt="2024-10-02T10:40:33.558" v="8" actId="20577"/>
        <pc:sldMkLst>
          <pc:docMk/>
          <pc:sldMk cId="1970255784" sldId="662"/>
        </pc:sldMkLst>
      </pc:sldChg>
      <pc:sldChg chg="modSp">
        <pc:chgData name="Hämäläinen Lasse (ELY)" userId="S::lasse.hamalainen@ely-keskus.fi::a97e61f6-e1e2-4aa3-8657-525871cb0bf3" providerId="AD" clId="Web-{7A19B857-AED9-CE1B-6CB9-F0BEBD3C8792}" dt="2024-10-02T10:42:41.609" v="20" actId="20577"/>
        <pc:sldMkLst>
          <pc:docMk/>
          <pc:sldMk cId="4128056200" sldId="6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3265B36-40FE-46C0-86C5-BB0D5F24357E}" type="datetimeFigureOut">
              <a:rPr lang="fi-FI"/>
              <a:pPr>
                <a:defRPr/>
              </a:pPr>
              <a:t>23.3.2025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noProof="0"/>
              <a:t>Muokkaa tekstin perustyylejä
toinen taso
kolmas taso
neljäs taso
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1DC0304-00F6-444C-BA82-CC3F9F0F2632}" type="slidenum">
              <a:rPr lang="fi-FI"/>
              <a:pPr>
                <a:defRPr/>
              </a:pPr>
              <a:t>‹#›</a:t>
            </a:fld>
            <a:endParaRPr lang="fi-FI"/>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6568DED-8533-4DBC-BB68-A563674A5BB6}" type="slidenum">
              <a:rPr lang="fi-FI" smtClean="0"/>
              <a:t>3</a:t>
            </a:fld>
            <a:endParaRPr lang="fi-FI"/>
          </a:p>
        </p:txBody>
      </p:sp>
    </p:spTree>
    <p:extLst>
      <p:ext uri="{BB962C8B-B14F-4D97-AF65-F5344CB8AC3E}">
        <p14:creationId xmlns:p14="http://schemas.microsoft.com/office/powerpoint/2010/main" val="145432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6568DED-8533-4DBC-BB68-A563674A5BB6}" type="slidenum">
              <a:rPr lang="fi-FI" smtClean="0"/>
              <a:t>18</a:t>
            </a:fld>
            <a:endParaRPr lang="fi-FI"/>
          </a:p>
        </p:txBody>
      </p:sp>
    </p:spTree>
    <p:extLst>
      <p:ext uri="{BB962C8B-B14F-4D97-AF65-F5344CB8AC3E}">
        <p14:creationId xmlns:p14="http://schemas.microsoft.com/office/powerpoint/2010/main" val="1181675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19</a:t>
            </a:fld>
            <a:endParaRPr lang="fi-FI"/>
          </a:p>
        </p:txBody>
      </p:sp>
    </p:spTree>
    <p:extLst>
      <p:ext uri="{BB962C8B-B14F-4D97-AF65-F5344CB8AC3E}">
        <p14:creationId xmlns:p14="http://schemas.microsoft.com/office/powerpoint/2010/main" val="15883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20</a:t>
            </a:fld>
            <a:endParaRPr lang="fi-FI"/>
          </a:p>
        </p:txBody>
      </p:sp>
    </p:spTree>
    <p:extLst>
      <p:ext uri="{BB962C8B-B14F-4D97-AF65-F5344CB8AC3E}">
        <p14:creationId xmlns:p14="http://schemas.microsoft.com/office/powerpoint/2010/main" val="2884374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6568DED-8533-4DBC-BB68-A563674A5BB6}" type="slidenum">
              <a:rPr lang="fi-FI" smtClean="0"/>
              <a:t>21</a:t>
            </a:fld>
            <a:endParaRPr lang="fi-FI"/>
          </a:p>
        </p:txBody>
      </p:sp>
    </p:spTree>
    <p:extLst>
      <p:ext uri="{BB962C8B-B14F-4D97-AF65-F5344CB8AC3E}">
        <p14:creationId xmlns:p14="http://schemas.microsoft.com/office/powerpoint/2010/main" val="4239296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6568DED-8533-4DBC-BB68-A563674A5BB6}" type="slidenum">
              <a:rPr lang="fi-FI" smtClean="0"/>
              <a:t>25</a:t>
            </a:fld>
            <a:endParaRPr lang="fi-FI"/>
          </a:p>
        </p:txBody>
      </p:sp>
    </p:spTree>
    <p:extLst>
      <p:ext uri="{BB962C8B-B14F-4D97-AF65-F5344CB8AC3E}">
        <p14:creationId xmlns:p14="http://schemas.microsoft.com/office/powerpoint/2010/main" val="440340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err="1"/>
              <a:t>Rutakonjoen</a:t>
            </a:r>
            <a:r>
              <a:rPr lang="fi-FI"/>
              <a:t> hanke toteutettu</a:t>
            </a:r>
          </a:p>
          <a:p>
            <a:r>
              <a:rPr lang="fi-FI"/>
              <a:t>Niskajoen hanke on ollut hankehaussa. Toteuttaja </a:t>
            </a:r>
            <a:r>
              <a:rPr lang="fi-FI" err="1"/>
              <a:t>valitta</a:t>
            </a:r>
            <a:r>
              <a:rPr lang="fi-FI"/>
              <a:t> kesä 2024.</a:t>
            </a:r>
          </a:p>
          <a:p>
            <a:r>
              <a:rPr lang="fi-FI"/>
              <a:t>Iso-Naakkima. Maansiirto Kohvakka. </a:t>
            </a:r>
          </a:p>
          <a:p>
            <a:endParaRPr lang="fi-FI"/>
          </a:p>
          <a:p>
            <a:r>
              <a:rPr lang="fi-FI"/>
              <a:t>Suunnittelu alkanut </a:t>
            </a:r>
            <a:r>
              <a:rPr lang="fi-FI" err="1"/>
              <a:t>Nylälänjoki</a:t>
            </a:r>
            <a:r>
              <a:rPr lang="fi-FI"/>
              <a:t>-Naarajoki.</a:t>
            </a:r>
          </a:p>
          <a:p>
            <a:endParaRPr lang="fi-FI"/>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31</a:t>
            </a:fld>
            <a:endParaRPr lang="fi-FI"/>
          </a:p>
        </p:txBody>
      </p:sp>
    </p:spTree>
    <p:extLst>
      <p:ext uri="{BB962C8B-B14F-4D97-AF65-F5344CB8AC3E}">
        <p14:creationId xmlns:p14="http://schemas.microsoft.com/office/powerpoint/2010/main" val="888417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32</a:t>
            </a:fld>
            <a:endParaRPr lang="fi-FI"/>
          </a:p>
        </p:txBody>
      </p:sp>
    </p:spTree>
    <p:extLst>
      <p:ext uri="{BB962C8B-B14F-4D97-AF65-F5344CB8AC3E}">
        <p14:creationId xmlns:p14="http://schemas.microsoft.com/office/powerpoint/2010/main" val="2209668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Kaukokartoituksesta kasviplanktonin luokituksen tueksi on saatavilla mm. satelliittihavaintoihin (EO) perustuvaa a-klorofyllidataa. Järviltä on neljännellä vesienhoitokaudella käytössä ilmakuvatulkintaan perustuvaa vesikasvillisuuden runsautta (umpeenkasvun astetta) kuvaavaa aineistoa. Vesistömallijärjestelmän (Huttunen ym. 2015) vedenlaatuosion (VEMALA) avulla tehdään koko Suomen kattava kuormituslaskenta kokonaistypelle, -fosforille ja kiintoainekselle sekä vedenlaatuennuste </a:t>
            </a:r>
          </a:p>
          <a:p>
            <a:r>
              <a:rPr lang="fi-FI" dirty="0"/>
              <a:t>järvien ja jokien kokonaisfosforille, -typelle ja kiintoainekselle sekä järvien a-klorofyllille. Mallinnettua vedenlaatutietoa voidaan käyttää taustatietona arvioidun fysikaalis-kemiallisen tilan luokittelun erityisesti niissä vesimuodostumissa, joista havaintoaineistot puuttuvat tai ovat vähäisiä.</a:t>
            </a:r>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6</a:t>
            </a:fld>
            <a:endParaRPr lang="fi-FI"/>
          </a:p>
        </p:txBody>
      </p:sp>
    </p:spTree>
    <p:extLst>
      <p:ext uri="{BB962C8B-B14F-4D97-AF65-F5344CB8AC3E}">
        <p14:creationId xmlns:p14="http://schemas.microsoft.com/office/powerpoint/2010/main" val="2694170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7</a:t>
            </a:fld>
            <a:endParaRPr lang="fi-FI"/>
          </a:p>
        </p:txBody>
      </p:sp>
    </p:spTree>
    <p:extLst>
      <p:ext uri="{BB962C8B-B14F-4D97-AF65-F5344CB8AC3E}">
        <p14:creationId xmlns:p14="http://schemas.microsoft.com/office/powerpoint/2010/main" val="1862039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9</a:t>
            </a:fld>
            <a:endParaRPr lang="fi-FI"/>
          </a:p>
        </p:txBody>
      </p:sp>
    </p:spTree>
    <p:extLst>
      <p:ext uri="{BB962C8B-B14F-4D97-AF65-F5344CB8AC3E}">
        <p14:creationId xmlns:p14="http://schemas.microsoft.com/office/powerpoint/2010/main" val="3142833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6568DED-8533-4DBC-BB68-A563674A5BB6}" type="slidenum">
              <a:rPr lang="fi-FI" smtClean="0"/>
              <a:t>10</a:t>
            </a:fld>
            <a:endParaRPr lang="fi-FI"/>
          </a:p>
        </p:txBody>
      </p:sp>
    </p:spTree>
    <p:extLst>
      <p:ext uri="{BB962C8B-B14F-4D97-AF65-F5344CB8AC3E}">
        <p14:creationId xmlns:p14="http://schemas.microsoft.com/office/powerpoint/2010/main" val="3102512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-Kuinka neuvottelut seurakunnan kanssa edenneet?</a:t>
            </a:r>
          </a:p>
          <a:p>
            <a:endParaRPr lang="fi-FI"/>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13</a:t>
            </a:fld>
            <a:endParaRPr lang="fi-FI"/>
          </a:p>
        </p:txBody>
      </p:sp>
    </p:spTree>
    <p:extLst>
      <p:ext uri="{BB962C8B-B14F-4D97-AF65-F5344CB8AC3E}">
        <p14:creationId xmlns:p14="http://schemas.microsoft.com/office/powerpoint/2010/main" val="1264801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DBE68-294A-9076-E1F2-2F8018CBE79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24B2019-A23E-C1C4-41A3-87E43E6A9C80}"/>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C30127FB-EBAD-B101-F2D1-1F96FBAB2EDE}"/>
              </a:ext>
            </a:extLst>
          </p:cNvPr>
          <p:cNvSpPr>
            <a:spLocks noGrp="1"/>
          </p:cNvSpPr>
          <p:nvPr>
            <p:ph type="body" idx="1"/>
          </p:nvPr>
        </p:nvSpPr>
        <p:spPr/>
        <p:txBody>
          <a:bodyPr/>
          <a:lstStyle/>
          <a:p>
            <a:r>
              <a:rPr lang="fi-FI"/>
              <a:t>-Kuinka neuvottelut seurakunnan kanssa edenneet?</a:t>
            </a:r>
          </a:p>
          <a:p>
            <a:endParaRPr lang="fi-FI"/>
          </a:p>
        </p:txBody>
      </p:sp>
      <p:sp>
        <p:nvSpPr>
          <p:cNvPr id="4" name="Dian numeron paikkamerkki 3">
            <a:extLst>
              <a:ext uri="{FF2B5EF4-FFF2-40B4-BE49-F238E27FC236}">
                <a16:creationId xmlns:a16="http://schemas.microsoft.com/office/drawing/2014/main" id="{C3719E67-1606-2B4F-420F-AC981DD09EB0}"/>
              </a:ext>
            </a:extLst>
          </p:cNvPr>
          <p:cNvSpPr>
            <a:spLocks noGrp="1"/>
          </p:cNvSpPr>
          <p:nvPr>
            <p:ph type="sldNum" sz="quarter" idx="5"/>
          </p:nvPr>
        </p:nvSpPr>
        <p:spPr/>
        <p:txBody>
          <a:bodyPr/>
          <a:lstStyle/>
          <a:p>
            <a:pPr>
              <a:defRPr/>
            </a:pPr>
            <a:fld id="{C1DC0304-00F6-444C-BA82-CC3F9F0F2632}" type="slidenum">
              <a:rPr lang="fi-FI" smtClean="0"/>
              <a:pPr>
                <a:defRPr/>
              </a:pPr>
              <a:t>14</a:t>
            </a:fld>
            <a:endParaRPr lang="fi-FI"/>
          </a:p>
        </p:txBody>
      </p:sp>
    </p:spTree>
    <p:extLst>
      <p:ext uri="{BB962C8B-B14F-4D97-AF65-F5344CB8AC3E}">
        <p14:creationId xmlns:p14="http://schemas.microsoft.com/office/powerpoint/2010/main" val="1906267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u="sng"/>
              <a:t>”Yhteenvetona voidaan todeta</a:t>
            </a:r>
            <a:r>
              <a:rPr lang="fi-FI" sz="1200"/>
              <a:t>, että </a:t>
            </a:r>
          </a:p>
          <a:p>
            <a:r>
              <a:rPr lang="fi-FI" sz="1200"/>
              <a:t>-Pieksänjärven tila on heikentynyt 2000-luvun alusta alkaen ja vesistöä voidaan pitää erittäin rehevänä.  </a:t>
            </a:r>
          </a:p>
          <a:p>
            <a:r>
              <a:rPr lang="fi-FI" sz="1200"/>
              <a:t>-Vesistön tilan parantamiseksi tulee tehdä toimenpiteitä. </a:t>
            </a:r>
          </a:p>
          <a:p>
            <a:r>
              <a:rPr lang="fi-FI" sz="1200"/>
              <a:t>-Pieksänjärven ilmastuksen osalta on esitetty, että hapetuksen lisäämistä ei tilanteesta huolimatta suositella, sillä vaikutus pohjanläheisen veden happitilanteeseen olisi hapetustehon lisäämiseen nähden pieni. </a:t>
            </a:r>
          </a:p>
          <a:p>
            <a:r>
              <a:rPr lang="fi-FI" sz="1200"/>
              <a:t>-Pieksänjärven tilan kohentamiseksi olisi suositeltavaa hoitokalastusten lisääminen, jolla on ollut aiemmin positiivinen vaikutus järven tilaan.</a:t>
            </a:r>
          </a:p>
          <a:p>
            <a:r>
              <a:rPr lang="fi-FI" sz="1200"/>
              <a:t>-Yksi vaihtoehto vaikuttaa Pieksänjärven tilaa olisi selvittää Vehka- ja Uuhilampien hapettaminen, jolla olisi ennalta arvioiden vaikutusta myös järven tilaan. Aluksi tulisi kartoittaa näiden lampien happi- ja ravinnetilannetta, ja tuloksista riippuen mahdollisesti suunnitella hapetus- tai ilmastuslaitteiden asentamista lampiin.</a:t>
            </a:r>
          </a:p>
          <a:p>
            <a:r>
              <a:rPr lang="fi-FI" sz="1200"/>
              <a:t>-Pieksänjärven ilmastuslaitteiden huolto on tärkeää ja ne tulee pitää toimintakuntoisina.”</a:t>
            </a:r>
            <a:endParaRPr lang="fi-FI"/>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15</a:t>
            </a:fld>
            <a:endParaRPr lang="fi-FI"/>
          </a:p>
        </p:txBody>
      </p:sp>
    </p:spTree>
    <p:extLst>
      <p:ext uri="{BB962C8B-B14F-4D97-AF65-F5344CB8AC3E}">
        <p14:creationId xmlns:p14="http://schemas.microsoft.com/office/powerpoint/2010/main" val="3716280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Päivitä puhelimella missä tämän osalta mennään</a:t>
            </a:r>
          </a:p>
        </p:txBody>
      </p:sp>
      <p:sp>
        <p:nvSpPr>
          <p:cNvPr id="4" name="Dian numeron paikkamerkki 3"/>
          <p:cNvSpPr>
            <a:spLocks noGrp="1"/>
          </p:cNvSpPr>
          <p:nvPr>
            <p:ph type="sldNum" sz="quarter" idx="5"/>
          </p:nvPr>
        </p:nvSpPr>
        <p:spPr/>
        <p:txBody>
          <a:bodyPr/>
          <a:lstStyle/>
          <a:p>
            <a:pPr>
              <a:defRPr/>
            </a:pPr>
            <a:fld id="{C1DC0304-00F6-444C-BA82-CC3F9F0F2632}" type="slidenum">
              <a:rPr lang="fi-FI" smtClean="0"/>
              <a:pPr>
                <a:defRPr/>
              </a:pPr>
              <a:t>16</a:t>
            </a:fld>
            <a:endParaRPr lang="fi-FI"/>
          </a:p>
        </p:txBody>
      </p:sp>
    </p:spTree>
    <p:extLst>
      <p:ext uri="{BB962C8B-B14F-4D97-AF65-F5344CB8AC3E}">
        <p14:creationId xmlns:p14="http://schemas.microsoft.com/office/powerpoint/2010/main" val="6820383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18C628EF-5AB0-9E4A-9A4F-BA0C966C7D8C}"/>
              </a:ext>
            </a:extLst>
          </p:cNvPr>
          <p:cNvSpPr>
            <a:spLocks noGrp="1"/>
          </p:cNvSpPr>
          <p:nvPr>
            <p:ph type="ctrTitle"/>
          </p:nvPr>
        </p:nvSpPr>
        <p:spPr>
          <a:xfrm>
            <a:off x="955589" y="2271583"/>
            <a:ext cx="9144000" cy="1757363"/>
          </a:xfrm>
        </p:spPr>
        <p:txBody>
          <a:bodyPr anchor="b">
            <a:normAutofit/>
          </a:bodyPr>
          <a:lstStyle>
            <a:lvl1pPr algn="l">
              <a:defRPr sz="42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CB5963B1-C75E-3442-B152-67263CE6D778}"/>
              </a:ext>
            </a:extLst>
          </p:cNvPr>
          <p:cNvSpPr>
            <a:spLocks noGrp="1"/>
          </p:cNvSpPr>
          <p:nvPr>
            <p:ph type="subTitle" idx="1"/>
          </p:nvPr>
        </p:nvSpPr>
        <p:spPr>
          <a:xfrm>
            <a:off x="955589" y="4121022"/>
            <a:ext cx="91440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spTree>
    <p:extLst>
      <p:ext uri="{BB962C8B-B14F-4D97-AF65-F5344CB8AC3E}">
        <p14:creationId xmlns:p14="http://schemas.microsoft.com/office/powerpoint/2010/main" val="98943467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34AF77B-45B6-3D4C-886E-CD47832009B7}"/>
              </a:ext>
            </a:extLst>
          </p:cNvPr>
          <p:cNvSpPr>
            <a:spLocks noGrp="1"/>
          </p:cNvSpPr>
          <p:nvPr>
            <p:ph type="dt" sz="half" idx="10"/>
          </p:nvPr>
        </p:nvSpPr>
        <p:spPr/>
        <p:txBody>
          <a:bodyPr/>
          <a:lstStyle>
            <a:lvl1pPr>
              <a:defRPr/>
            </a:lvl1pPr>
          </a:lstStyle>
          <a:p>
            <a:pPr>
              <a:defRPr/>
            </a:pPr>
            <a:fld id="{49F6129C-731E-41F0-A4B7-3FBB0A431840}" type="datetime1">
              <a:rPr lang="fi-FI"/>
              <a:pPr>
                <a:defRPr/>
              </a:pPr>
              <a:t>23.3.2025</a:t>
            </a:fld>
            <a:endParaRPr lang="fi-FI"/>
          </a:p>
        </p:txBody>
      </p:sp>
      <p:sp>
        <p:nvSpPr>
          <p:cNvPr id="3" name="Alatunnisteen paikkamerkki 2">
            <a:extLst>
              <a:ext uri="{FF2B5EF4-FFF2-40B4-BE49-F238E27FC236}">
                <a16:creationId xmlns:a16="http://schemas.microsoft.com/office/drawing/2014/main" id="{DFF95BD7-09C0-AA49-80D7-C2811F41936A}"/>
              </a:ext>
            </a:extLst>
          </p:cNvPr>
          <p:cNvSpPr>
            <a:spLocks noGrp="1"/>
          </p:cNvSpPr>
          <p:nvPr>
            <p:ph type="ftr" sz="quarter" idx="11"/>
          </p:nvPr>
        </p:nvSpPr>
        <p:spPr/>
        <p:txBody>
          <a:bodyPr/>
          <a:lstStyle>
            <a:lvl1pPr>
              <a:defRPr/>
            </a:lvl1pPr>
          </a:lstStyle>
          <a:p>
            <a:pPr>
              <a:defRPr/>
            </a:pPr>
            <a:endParaRPr lang="fi-FI"/>
          </a:p>
        </p:txBody>
      </p:sp>
      <p:sp>
        <p:nvSpPr>
          <p:cNvPr id="4" name="Dian numeron paikkamerkki 3">
            <a:extLst>
              <a:ext uri="{FF2B5EF4-FFF2-40B4-BE49-F238E27FC236}">
                <a16:creationId xmlns:a16="http://schemas.microsoft.com/office/drawing/2014/main" id="{E7F1E4E1-911B-E44D-A210-35A498A97152}"/>
              </a:ext>
            </a:extLst>
          </p:cNvPr>
          <p:cNvSpPr>
            <a:spLocks noGrp="1"/>
          </p:cNvSpPr>
          <p:nvPr>
            <p:ph type="sldNum" sz="quarter" idx="12"/>
          </p:nvPr>
        </p:nvSpPr>
        <p:spPr/>
        <p:txBody>
          <a:bodyPr/>
          <a:lstStyle>
            <a:lvl1pPr>
              <a:defRPr/>
            </a:lvl1pPr>
          </a:lstStyle>
          <a:p>
            <a:pPr>
              <a:defRPr/>
            </a:pPr>
            <a:fld id="{42941ED0-F3EB-4284-A7FF-DDA44204247D}" type="slidenum">
              <a:rPr lang="fi-FI"/>
              <a:pPr>
                <a:defRPr/>
              </a:pPr>
              <a:t>‹#›</a:t>
            </a:fld>
            <a:endParaRPr lang="fi-FI"/>
          </a:p>
        </p:txBody>
      </p:sp>
    </p:spTree>
    <p:extLst>
      <p:ext uri="{BB962C8B-B14F-4D97-AF65-F5344CB8AC3E}">
        <p14:creationId xmlns:p14="http://schemas.microsoft.com/office/powerpoint/2010/main" val="2213385766"/>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258DDC-9620-D247-939E-998E480A6442}"/>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A289D40-ACEB-1E49-B558-1310E6D448E5}"/>
              </a:ext>
            </a:extLst>
          </p:cNvPr>
          <p:cNvSpPr>
            <a:spLocks noGrp="1"/>
          </p:cNvSpPr>
          <p:nvPr>
            <p:ph sz="half" idx="1"/>
          </p:nvPr>
        </p:nvSpPr>
        <p:spPr>
          <a:xfrm>
            <a:off x="838200" y="1825625"/>
            <a:ext cx="5181600" cy="4351338"/>
          </a:xfrm>
        </p:spPr>
        <p:txBody>
          <a:bodyPr/>
          <a:lstStyle/>
          <a:p>
            <a:r>
              <a:rPr lang="fi-FI"/>
              <a:t>Muokkaa tekstin perustyylejä
toinen taso
kolmas taso
neljäs taso
viides taso</a:t>
            </a:r>
          </a:p>
        </p:txBody>
      </p:sp>
      <p:sp>
        <p:nvSpPr>
          <p:cNvPr id="4" name="Sisällön paikkamerkki 3">
            <a:extLst>
              <a:ext uri="{FF2B5EF4-FFF2-40B4-BE49-F238E27FC236}">
                <a16:creationId xmlns:a16="http://schemas.microsoft.com/office/drawing/2014/main" id="{FA34B43C-3E36-3641-B9AD-3D9ACA7BAEA1}"/>
              </a:ext>
            </a:extLst>
          </p:cNvPr>
          <p:cNvSpPr>
            <a:spLocks noGrp="1"/>
          </p:cNvSpPr>
          <p:nvPr>
            <p:ph sz="half" idx="2"/>
          </p:nvPr>
        </p:nvSpPr>
        <p:spPr>
          <a:xfrm>
            <a:off x="6172200" y="1825625"/>
            <a:ext cx="5181600" cy="4351338"/>
          </a:xfrm>
        </p:spPr>
        <p:txBody>
          <a:body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B60127F3-DBA1-594D-A1C3-4E57BB6F89D4}"/>
              </a:ext>
            </a:extLst>
          </p:cNvPr>
          <p:cNvSpPr>
            <a:spLocks noGrp="1"/>
          </p:cNvSpPr>
          <p:nvPr>
            <p:ph type="dt" sz="half" idx="10"/>
          </p:nvPr>
        </p:nvSpPr>
        <p:spPr/>
        <p:txBody>
          <a:bodyPr/>
          <a:lstStyle>
            <a:lvl1pPr>
              <a:defRPr/>
            </a:lvl1pPr>
          </a:lstStyle>
          <a:p>
            <a:pPr>
              <a:defRPr/>
            </a:pPr>
            <a:fld id="{CCB286A6-99F3-42D9-B8D7-8E83D10B8236}" type="datetime1">
              <a:rPr lang="fi-FI"/>
              <a:pPr>
                <a:defRPr/>
              </a:pPr>
              <a:t>23.3.2025</a:t>
            </a:fld>
            <a:endParaRPr lang="fi-FI"/>
          </a:p>
        </p:txBody>
      </p:sp>
      <p:sp>
        <p:nvSpPr>
          <p:cNvPr id="6" name="Alatunnisteen paikkamerkki 5">
            <a:extLst>
              <a:ext uri="{FF2B5EF4-FFF2-40B4-BE49-F238E27FC236}">
                <a16:creationId xmlns:a16="http://schemas.microsoft.com/office/drawing/2014/main" id="{99E15EE1-3608-624D-8A30-8DA80AEB6DF8}"/>
              </a:ext>
            </a:extLst>
          </p:cNvPr>
          <p:cNvSpPr>
            <a:spLocks noGrp="1"/>
          </p:cNvSpPr>
          <p:nvPr>
            <p:ph type="ftr" sz="quarter" idx="11"/>
          </p:nvPr>
        </p:nvSpPr>
        <p:spPr/>
        <p:txBody>
          <a:bodyPr/>
          <a:lstStyle>
            <a:lvl1pPr>
              <a:defRPr/>
            </a:lvl1pPr>
          </a:lstStyle>
          <a:p>
            <a:pPr>
              <a:defRPr/>
            </a:pPr>
            <a:endParaRPr lang="fi-FI"/>
          </a:p>
        </p:txBody>
      </p:sp>
      <p:sp>
        <p:nvSpPr>
          <p:cNvPr id="7" name="Dian numeron paikkamerkki 6">
            <a:extLst>
              <a:ext uri="{FF2B5EF4-FFF2-40B4-BE49-F238E27FC236}">
                <a16:creationId xmlns:a16="http://schemas.microsoft.com/office/drawing/2014/main" id="{2FA79941-86D3-3444-82C8-DD74785D06FF}"/>
              </a:ext>
            </a:extLst>
          </p:cNvPr>
          <p:cNvSpPr>
            <a:spLocks noGrp="1"/>
          </p:cNvSpPr>
          <p:nvPr>
            <p:ph type="sldNum" sz="quarter" idx="12"/>
          </p:nvPr>
        </p:nvSpPr>
        <p:spPr/>
        <p:txBody>
          <a:bodyPr/>
          <a:lstStyle>
            <a:lvl1pPr>
              <a:defRPr/>
            </a:lvl1pPr>
          </a:lstStyle>
          <a:p>
            <a:pPr>
              <a:defRPr/>
            </a:pPr>
            <a:fld id="{1FBEC43D-1D75-49C7-B2CB-C0DD4274CBFB}" type="slidenum">
              <a:rPr lang="fi-FI"/>
              <a:pPr>
                <a:defRPr/>
              </a:pPr>
              <a:t>‹#›</a:t>
            </a:fld>
            <a:endParaRPr lang="fi-FI"/>
          </a:p>
        </p:txBody>
      </p:sp>
    </p:spTree>
    <p:extLst>
      <p:ext uri="{BB962C8B-B14F-4D97-AF65-F5344CB8AC3E}">
        <p14:creationId xmlns:p14="http://schemas.microsoft.com/office/powerpoint/2010/main" val="1191051539"/>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tsikko ja sisältö" userDrawn="1">
  <p:cSld name="2_Otsikko ja sisältö">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a:t>Tekstisivu, yksipalstainen.</a:t>
            </a:r>
            <a:br>
              <a:rPr lang="fi-FI"/>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p:txBody>
          <a:bodyPr/>
          <a:lstStyle>
            <a:lvl1pPr>
              <a:defRPr/>
            </a:lvl1pPr>
          </a:lstStyle>
          <a:p>
            <a:pPr marL="357188" marR="0" lvl="0"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fi-FI"/>
              <a:t>Esityksen tekstisisältö tulee aina tiivistää mahdollisimman lyhyeksi.</a:t>
            </a:r>
            <a:br>
              <a:rPr lang="fi-FI"/>
            </a:br>
            <a:r>
              <a:rPr lang="fi-FI"/>
              <a:t>Esityksen tarkoitus on toimia esiintyjän ja kuulijan tukena.</a:t>
            </a:r>
            <a:br>
              <a:rPr lang="fi-FI"/>
            </a:br>
            <a:r>
              <a:rPr lang="fi-FI"/>
              <a:t>     Toinen tekstitaso, jos sivulle tulee enemmän tekstiä.</a:t>
            </a:r>
            <a:br>
              <a:rPr lang="fi-FI"/>
            </a:br>
            <a:r>
              <a:rPr lang="fi-FI"/>
              <a:t>           Kolmas tekstitaso, jos haluat esittää enemmän tekstiä.</a:t>
            </a:r>
            <a:br>
              <a:rPr lang="fi-FI"/>
            </a:br>
            <a:r>
              <a:rPr lang="fi-FI"/>
              <a:t>Muistathan, että kun tekstin koko pienenee, myös viesti pienenee.</a:t>
            </a:r>
            <a:br>
              <a:rPr lang="fi-FI"/>
            </a:br>
            <a:r>
              <a:rPr lang="fi-FI" noProof="0"/>
              <a:t>Esityksen tulee olla myös kaukaa luettavissa.</a:t>
            </a:r>
            <a:endParaRPr lang="fi-FI"/>
          </a:p>
          <a:p>
            <a:pPr marL="715963" marR="0" lvl="1"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en-GB"/>
              <a:t>Second level</a:t>
            </a:r>
          </a:p>
          <a:p>
            <a:pPr lvl="2"/>
            <a:r>
              <a:rPr lang="en-GB"/>
              <a:t>Third level</a:t>
            </a:r>
          </a:p>
          <a:p>
            <a:pPr lvl="3"/>
            <a:r>
              <a:rPr lang="en-GB"/>
              <a:t>Fourth level</a:t>
            </a:r>
          </a:p>
          <a:p>
            <a:pPr lvl="4"/>
            <a:r>
              <a:rPr lang="en-GB"/>
              <a:t>Fifth level</a:t>
            </a:r>
            <a:endParaRPr lang="fi-FI"/>
          </a:p>
        </p:txBody>
      </p:sp>
      <p:sp>
        <p:nvSpPr>
          <p:cNvPr id="7" name="Dian numeron paikkamerkki 5">
            <a:extLst>
              <a:ext uri="{FF2B5EF4-FFF2-40B4-BE49-F238E27FC236}">
                <a16:creationId xmlns:a16="http://schemas.microsoft.com/office/drawing/2014/main" id="{59A7EFB5-C255-48FB-AC67-FD651DD26DFA}"/>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8" name="Päivämäärän paikkamerkki 3">
            <a:extLst>
              <a:ext uri="{FF2B5EF4-FFF2-40B4-BE49-F238E27FC236}">
                <a16:creationId xmlns:a16="http://schemas.microsoft.com/office/drawing/2014/main" id="{AFC3A855-B6C3-4D1E-B148-55910A25780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10.11.2022   |   </a:t>
            </a:r>
          </a:p>
        </p:txBody>
      </p:sp>
      <p:sp>
        <p:nvSpPr>
          <p:cNvPr id="9" name="Alatunnisteen paikkamerkki 4">
            <a:extLst>
              <a:ext uri="{FF2B5EF4-FFF2-40B4-BE49-F238E27FC236}">
                <a16:creationId xmlns:a16="http://schemas.microsoft.com/office/drawing/2014/main" id="{032AC8CB-3366-4A2A-8272-93E368384014}"/>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Liisa Muuri</a:t>
            </a:r>
          </a:p>
        </p:txBody>
      </p:sp>
    </p:spTree>
    <p:extLst>
      <p:ext uri="{BB962C8B-B14F-4D97-AF65-F5344CB8AC3E}">
        <p14:creationId xmlns:p14="http://schemas.microsoft.com/office/powerpoint/2010/main" val="2611904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Otsikkodia 4" userDrawn="1">
  <p:cSld name="Otsikkodia 4">
    <p:spTree>
      <p:nvGrpSpPr>
        <p:cNvPr id="1" name=""/>
        <p:cNvGrpSpPr/>
        <p:nvPr/>
      </p:nvGrpSpPr>
      <p:grpSpPr>
        <a:xfrm>
          <a:off x="0" y="0"/>
          <a:ext cx="0" cy="0"/>
          <a:chOff x="0" y="0"/>
          <a:chExt cx="0" cy="0"/>
        </a:xfrm>
      </p:grpSpPr>
      <p:sp>
        <p:nvSpPr>
          <p:cNvPr id="9" name="Freeform 18">
            <a:extLst>
              <a:ext uri="{FF2B5EF4-FFF2-40B4-BE49-F238E27FC236}">
                <a16:creationId xmlns:a16="http://schemas.microsoft.com/office/drawing/2014/main" id="{9D79146F-FB5D-482D-BEE2-42A25810FC4B}"/>
              </a:ext>
              <a:ext uri="{C183D7F6-B498-43B3-948B-1728B52AA6E4}">
                <adec:decorative xmlns:adec="http://schemas.microsoft.com/office/drawing/2017/decorative" val="1"/>
              </a:ext>
            </a:extLst>
          </p:cNvPr>
          <p:cNvSpPr>
            <a:spLocks/>
          </p:cNvSpPr>
          <p:nvPr userDrawn="1"/>
        </p:nvSpPr>
        <p:spPr bwMode="auto">
          <a:xfrm>
            <a:off x="178632" y="2661957"/>
            <a:ext cx="11834341" cy="3985046"/>
          </a:xfrm>
          <a:custGeom>
            <a:avLst/>
            <a:gdLst>
              <a:gd name="T0" fmla="*/ 32870 w 32870"/>
              <a:gd name="T1" fmla="*/ 15500 h 15500"/>
              <a:gd name="T2" fmla="*/ 32870 w 32870"/>
              <a:gd name="T3" fmla="*/ 0 h 15500"/>
              <a:gd name="T4" fmla="*/ 32870 w 32870"/>
              <a:gd name="T5" fmla="*/ 0 h 15500"/>
              <a:gd name="T6" fmla="*/ 32870 w 32870"/>
              <a:gd name="T7" fmla="*/ 4650 h 15500"/>
              <a:gd name="T8" fmla="*/ 19067 w 32870"/>
              <a:gd name="T9" fmla="*/ 4661 h 15500"/>
              <a:gd name="T10" fmla="*/ 0 w 32870"/>
              <a:gd name="T11" fmla="*/ 11678 h 15500"/>
              <a:gd name="T12" fmla="*/ 0 w 32870"/>
              <a:gd name="T13" fmla="*/ 15500 h 15500"/>
              <a:gd name="T14" fmla="*/ 32870 w 32870"/>
              <a:gd name="T15" fmla="*/ 15500 h 15500"/>
              <a:gd name="connsiteX0" fmla="*/ 32870 w 32870"/>
              <a:gd name="connsiteY0" fmla="*/ 15500 h 15500"/>
              <a:gd name="connsiteX1" fmla="*/ 32870 w 32870"/>
              <a:gd name="connsiteY1" fmla="*/ 0 h 15500"/>
              <a:gd name="connsiteX2" fmla="*/ 32870 w 32870"/>
              <a:gd name="connsiteY2" fmla="*/ 4650 h 15500"/>
              <a:gd name="connsiteX3" fmla="*/ 19067 w 32870"/>
              <a:gd name="connsiteY3" fmla="*/ 4661 h 15500"/>
              <a:gd name="connsiteX4" fmla="*/ 0 w 32870"/>
              <a:gd name="connsiteY4" fmla="*/ 11678 h 15500"/>
              <a:gd name="connsiteX5" fmla="*/ 0 w 32870"/>
              <a:gd name="connsiteY5" fmla="*/ 15500 h 15500"/>
              <a:gd name="connsiteX6" fmla="*/ 32870 w 32870"/>
              <a:gd name="connsiteY6" fmla="*/ 15500 h 15500"/>
              <a:gd name="connsiteX0" fmla="*/ 32870 w 32870"/>
              <a:gd name="connsiteY0" fmla="*/ 10850 h 10850"/>
              <a:gd name="connsiteX1" fmla="*/ 32870 w 32870"/>
              <a:gd name="connsiteY1" fmla="*/ 0 h 10850"/>
              <a:gd name="connsiteX2" fmla="*/ 19067 w 32870"/>
              <a:gd name="connsiteY2" fmla="*/ 11 h 10850"/>
              <a:gd name="connsiteX3" fmla="*/ 0 w 32870"/>
              <a:gd name="connsiteY3" fmla="*/ 7028 h 10850"/>
              <a:gd name="connsiteX4" fmla="*/ 0 w 32870"/>
              <a:gd name="connsiteY4" fmla="*/ 10850 h 10850"/>
              <a:gd name="connsiteX5" fmla="*/ 32870 w 32870"/>
              <a:gd name="connsiteY5" fmla="*/ 10850 h 1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0850">
                <a:moveTo>
                  <a:pt x="32870" y="10850"/>
                </a:moveTo>
                <a:lnTo>
                  <a:pt x="32870" y="0"/>
                </a:lnTo>
                <a:lnTo>
                  <a:pt x="19067" y="11"/>
                </a:lnTo>
                <a:cubicBezTo>
                  <a:pt x="13563" y="3"/>
                  <a:pt x="2671" y="800"/>
                  <a:pt x="0" y="7028"/>
                </a:cubicBezTo>
                <a:lnTo>
                  <a:pt x="0" y="10850"/>
                </a:lnTo>
                <a:lnTo>
                  <a:pt x="32870" y="1085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19">
            <a:extLst>
              <a:ext uri="{FF2B5EF4-FFF2-40B4-BE49-F238E27FC236}">
                <a16:creationId xmlns:a16="http://schemas.microsoft.com/office/drawing/2014/main" id="{B5B976A8-CE61-4DC9-871A-17A9AC0F84D0}"/>
              </a:ext>
              <a:ext uri="{C183D7F6-B498-43B3-948B-1728B52AA6E4}">
                <adec:decorative xmlns:adec="http://schemas.microsoft.com/office/drawing/2017/decorative" val="1"/>
              </a:ext>
            </a:extLst>
          </p:cNvPr>
          <p:cNvSpPr>
            <a:spLocks/>
          </p:cNvSpPr>
          <p:nvPr userDrawn="1"/>
        </p:nvSpPr>
        <p:spPr bwMode="auto">
          <a:xfrm>
            <a:off x="178632" y="1098364"/>
            <a:ext cx="11834341" cy="4209096"/>
          </a:xfrm>
          <a:custGeom>
            <a:avLst/>
            <a:gdLst>
              <a:gd name="T0" fmla="*/ 0 w 32870"/>
              <a:gd name="T1" fmla="*/ 4740 h 11678"/>
              <a:gd name="T2" fmla="*/ 0 w 32870"/>
              <a:gd name="T3" fmla="*/ 11678 h 11678"/>
              <a:gd name="T4" fmla="*/ 19067 w 32870"/>
              <a:gd name="T5" fmla="*/ 4661 h 11678"/>
              <a:gd name="T6" fmla="*/ 32870 w 32870"/>
              <a:gd name="T7" fmla="*/ 4650 h 11678"/>
              <a:gd name="T8" fmla="*/ 32870 w 32870"/>
              <a:gd name="T9" fmla="*/ 0 h 11678"/>
              <a:gd name="T10" fmla="*/ 18389 w 32870"/>
              <a:gd name="T11" fmla="*/ 20 h 11678"/>
              <a:gd name="T12" fmla="*/ 0 w 32870"/>
              <a:gd name="T13" fmla="*/ 4740 h 11678"/>
            </a:gdLst>
            <a:ahLst/>
            <a:cxnLst>
              <a:cxn ang="0">
                <a:pos x="T0" y="T1"/>
              </a:cxn>
              <a:cxn ang="0">
                <a:pos x="T2" y="T3"/>
              </a:cxn>
              <a:cxn ang="0">
                <a:pos x="T4" y="T5"/>
              </a:cxn>
              <a:cxn ang="0">
                <a:pos x="T6" y="T7"/>
              </a:cxn>
              <a:cxn ang="0">
                <a:pos x="T8" y="T9"/>
              </a:cxn>
              <a:cxn ang="0">
                <a:pos x="T10" y="T11"/>
              </a:cxn>
              <a:cxn ang="0">
                <a:pos x="T12" y="T13"/>
              </a:cxn>
            </a:cxnLst>
            <a:rect l="0" t="0" r="r" b="b"/>
            <a:pathLst>
              <a:path w="32870" h="11678">
                <a:moveTo>
                  <a:pt x="0" y="4740"/>
                </a:moveTo>
                <a:lnTo>
                  <a:pt x="0" y="11678"/>
                </a:lnTo>
                <a:cubicBezTo>
                  <a:pt x="2671" y="5450"/>
                  <a:pt x="13563" y="4653"/>
                  <a:pt x="19067" y="4661"/>
                </a:cubicBezTo>
                <a:cubicBezTo>
                  <a:pt x="20406" y="4663"/>
                  <a:pt x="28166" y="4655"/>
                  <a:pt x="32870" y="4650"/>
                </a:cubicBezTo>
                <a:lnTo>
                  <a:pt x="32870" y="0"/>
                </a:lnTo>
                <a:cubicBezTo>
                  <a:pt x="28197" y="2"/>
                  <a:pt x="20433" y="7"/>
                  <a:pt x="18389" y="20"/>
                </a:cubicBezTo>
                <a:cubicBezTo>
                  <a:pt x="8797" y="82"/>
                  <a:pt x="3102" y="1939"/>
                  <a:pt x="0" y="4740"/>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userDrawn="1">
            <p:ph type="ctrTitle" hasCustomPrompt="1"/>
          </p:nvPr>
        </p:nvSpPr>
        <p:spPr>
          <a:xfrm>
            <a:off x="3012948" y="3387374"/>
            <a:ext cx="8193024" cy="1800000"/>
          </a:xfrm>
        </p:spPr>
        <p:txBody>
          <a:bodyPr anchor="ctr" anchorCtr="0"/>
          <a:lstStyle>
            <a:lvl1pPr algn="r">
              <a:lnSpc>
                <a:spcPct val="95000"/>
              </a:lnSpc>
              <a:defRPr sz="3600">
                <a:solidFill>
                  <a:schemeClr val="bg1"/>
                </a:solidFill>
              </a:defRPr>
            </a:lvl1pPr>
          </a:lstStyle>
          <a:p>
            <a:r>
              <a:rPr lang="fi-FI"/>
              <a:t>Otsikko, Esityksen aloitussivu</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userDrawn="1">
            <p:ph type="subTitle" idx="1"/>
          </p:nvPr>
        </p:nvSpPr>
        <p:spPr>
          <a:xfrm>
            <a:off x="3012949" y="5597458"/>
            <a:ext cx="6969312" cy="642035"/>
          </a:xfrm>
        </p:spPr>
        <p:txBody>
          <a:bodyPr/>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7" name="Päivämäärän paikkamerkki 3">
            <a:extLst>
              <a:ext uri="{FF2B5EF4-FFF2-40B4-BE49-F238E27FC236}">
                <a16:creationId xmlns:a16="http://schemas.microsoft.com/office/drawing/2014/main" id="{1985E3F4-62CC-4CEC-8965-E8A66FBC781F}"/>
              </a:ext>
            </a:extLst>
          </p:cNvPr>
          <p:cNvSpPr>
            <a:spLocks noGrp="1"/>
          </p:cNvSpPr>
          <p:nvPr>
            <p:ph type="dt" sz="half" idx="10"/>
          </p:nvPr>
        </p:nvSpPr>
        <p:spPr>
          <a:xfrm>
            <a:off x="9982260" y="5597458"/>
            <a:ext cx="1242000"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  10.11.2022</a:t>
            </a:r>
            <a:endParaRPr lang="fi-FI" sz="1600">
              <a:solidFill>
                <a:schemeClr val="bg1"/>
              </a:solidFill>
            </a:endParaRPr>
          </a:p>
        </p:txBody>
      </p:sp>
      <p:sp>
        <p:nvSpPr>
          <p:cNvPr id="8" name="Alatunnisteen paikkamerkki 4">
            <a:extLst>
              <a:ext uri="{FF2B5EF4-FFF2-40B4-BE49-F238E27FC236}">
                <a16:creationId xmlns:a16="http://schemas.microsoft.com/office/drawing/2014/main" id="{253E613E-3102-404E-9128-95F7165B5716}"/>
              </a:ext>
            </a:extLst>
          </p:cNvPr>
          <p:cNvSpPr>
            <a:spLocks noGrp="1"/>
          </p:cNvSpPr>
          <p:nvPr>
            <p:ph type="ftr" sz="quarter" idx="11"/>
          </p:nvPr>
        </p:nvSpPr>
        <p:spPr>
          <a:xfrm>
            <a:off x="7109460" y="5307460"/>
            <a:ext cx="4114800" cy="24109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Liisa Muuri</a:t>
            </a:r>
            <a:endParaRPr lang="fi-FI" sz="1600">
              <a:solidFill>
                <a:schemeClr val="bg1"/>
              </a:solidFill>
            </a:endParaRPr>
          </a:p>
        </p:txBody>
      </p:sp>
    </p:spTree>
    <p:extLst>
      <p:ext uri="{BB962C8B-B14F-4D97-AF65-F5344CB8AC3E}">
        <p14:creationId xmlns:p14="http://schemas.microsoft.com/office/powerpoint/2010/main" val="1740506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Otsikko ja sisältö">
    <p:spTree>
      <p:nvGrpSpPr>
        <p:cNvPr id="1" name=""/>
        <p:cNvGrpSpPr/>
        <p:nvPr/>
      </p:nvGrpSpPr>
      <p:grpSpPr>
        <a:xfrm>
          <a:off x="0" y="0"/>
          <a:ext cx="0" cy="0"/>
          <a:chOff x="0" y="0"/>
          <a:chExt cx="0" cy="0"/>
        </a:xfrm>
      </p:grpSpPr>
      <p:sp>
        <p:nvSpPr>
          <p:cNvPr id="9" name="Platshållare för sidfot 4"/>
          <p:cNvSpPr>
            <a:spLocks noGrp="1"/>
          </p:cNvSpPr>
          <p:nvPr>
            <p:ph type="ftr" sz="quarter" idx="14"/>
          </p:nvPr>
        </p:nvSpPr>
        <p:spPr>
          <a:xfrm>
            <a:off x="1091445" y="6376243"/>
            <a:ext cx="9325036" cy="365125"/>
          </a:xfrm>
        </p:spPr>
        <p:txBody>
          <a:bodyPr/>
          <a:lstStyle/>
          <a:p>
            <a:r>
              <a:rPr lang="fi-FI"/>
              <a:t>Muuri Liisa</a:t>
            </a:r>
          </a:p>
        </p:txBody>
      </p:sp>
      <p:sp>
        <p:nvSpPr>
          <p:cNvPr id="8" name="Dian numeron paikkamerkki 9"/>
          <p:cNvSpPr>
            <a:spLocks noGrp="1"/>
          </p:cNvSpPr>
          <p:nvPr>
            <p:ph type="sldNum" sz="quarter" idx="12"/>
          </p:nvPr>
        </p:nvSpPr>
        <p:spPr>
          <a:xfrm>
            <a:off x="270012" y="6381328"/>
            <a:ext cx="533400" cy="360040"/>
          </a:xfrm>
        </p:spPr>
        <p:txBody>
          <a:bodyPr/>
          <a:lstStyle>
            <a:lvl1pPr>
              <a:defRPr/>
            </a:lvl1pPr>
          </a:lstStyle>
          <a:p>
            <a:pPr>
              <a:defRPr/>
            </a:pPr>
            <a:fld id="{D3C89A02-2183-4EC2-9978-996C81F899C4}" type="slidenum">
              <a:rPr lang="fi-FI"/>
              <a:pPr>
                <a:defRPr/>
              </a:pPr>
              <a:t>‹#›</a:t>
            </a:fld>
            <a:endParaRPr lang="fi-FI"/>
          </a:p>
        </p:txBody>
      </p:sp>
      <p:sp>
        <p:nvSpPr>
          <p:cNvPr id="10" name="Otsikko 6"/>
          <p:cNvSpPr>
            <a:spLocks noGrp="1"/>
          </p:cNvSpPr>
          <p:nvPr>
            <p:ph type="title" hasCustomPrompt="1"/>
          </p:nvPr>
        </p:nvSpPr>
        <p:spPr>
          <a:xfrm>
            <a:off x="1091445" y="1278951"/>
            <a:ext cx="9325036" cy="642942"/>
          </a:xfrm>
          <a:prstGeom prst="rect">
            <a:avLst/>
          </a:prstGeom>
        </p:spPr>
        <p:txBody>
          <a:bodyPr/>
          <a:lstStyle>
            <a:lvl1pPr>
              <a:defRPr lang="fi-FI" sz="3000" dirty="0">
                <a:solidFill>
                  <a:schemeClr val="tx1"/>
                </a:solidFill>
              </a:defRPr>
            </a:lvl1pPr>
          </a:lstStyle>
          <a:p>
            <a:r>
              <a:rPr lang="fi-FI" noProof="0"/>
              <a:t>Lisää otsikko</a:t>
            </a:r>
            <a:endParaRPr lang="fi-FI"/>
          </a:p>
        </p:txBody>
      </p:sp>
      <p:sp>
        <p:nvSpPr>
          <p:cNvPr id="11" name="Tekstin paikkamerkki 16"/>
          <p:cNvSpPr>
            <a:spLocks noGrp="1"/>
          </p:cNvSpPr>
          <p:nvPr>
            <p:ph type="body" sz="quarter" idx="10"/>
          </p:nvPr>
        </p:nvSpPr>
        <p:spPr>
          <a:xfrm>
            <a:off x="1091444" y="2060848"/>
            <a:ext cx="9325037" cy="3937050"/>
          </a:xfrm>
          <a:prstGeom prst="rect">
            <a:avLst/>
          </a:prstGeom>
        </p:spPr>
        <p:txBody>
          <a:bodyPr/>
          <a:lstStyle>
            <a:lvl1pPr>
              <a:buClr>
                <a:schemeClr val="accent1"/>
              </a:buClr>
              <a:buFont typeface="Wingdings" pitchFamily="2" charset="2"/>
              <a:buChar char="§"/>
              <a:defRPr sz="2200" baseline="0">
                <a:solidFill>
                  <a:schemeClr val="tx1"/>
                </a:solidFill>
              </a:defRPr>
            </a:lvl1pPr>
            <a:lvl2pPr marL="800100" indent="-342900">
              <a:buFont typeface="Arial" panose="020B0604020202020204" pitchFamily="34" charset="0"/>
              <a:buChar char="–"/>
              <a:defRPr sz="2200"/>
            </a:lvl2pPr>
            <a:lvl3pPr>
              <a:buClr>
                <a:schemeClr val="accent1"/>
              </a:buClr>
              <a:defRPr/>
            </a:lvl3pPr>
            <a:lvl4pPr marL="1600200" indent="-228600">
              <a:buFont typeface="Arial" panose="020B0604020202020204" pitchFamily="34" charset="0"/>
              <a:buChar char="–"/>
              <a:defRPr/>
            </a:lvl4pPr>
            <a:lvl5pPr>
              <a:buClr>
                <a:schemeClr val="accent1"/>
              </a:buClr>
              <a:defRPr/>
            </a:lvl5pPr>
            <a:lvl6pPr marL="2628900" indent="-342900">
              <a:buClr>
                <a:schemeClr val="accent1"/>
              </a:buClr>
              <a:buFont typeface="Wingdings" panose="05000000000000000000" pitchFamily="2" charset="2"/>
              <a:buChar char="§"/>
              <a:defRPr/>
            </a:lvl6pPr>
            <a:lvl7pPr>
              <a:buClr>
                <a:schemeClr val="accent1"/>
              </a:buClr>
              <a:defRPr/>
            </a:lvl7pPr>
            <a:lvl8pPr>
              <a:buClr>
                <a:schemeClr val="accent1"/>
              </a:buClr>
              <a:defRPr/>
            </a:lvl8pPr>
            <a:lvl9pPr>
              <a:buClr>
                <a:schemeClr val="accent1"/>
              </a:buClr>
              <a:defRPr/>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587481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Kaksi sisältökohdetta" userDrawn="1">
  <p:cSld name="1_Kaksi sisältökohdetta">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5B018F-777B-44D1-9664-1407CB8459A7}"/>
              </a:ext>
            </a:extLst>
          </p:cNvPr>
          <p:cNvSpPr>
            <a:spLocks noGrp="1"/>
          </p:cNvSpPr>
          <p:nvPr>
            <p:ph type="title" hasCustomPrompt="1"/>
          </p:nvPr>
        </p:nvSpPr>
        <p:spPr/>
        <p:txBody>
          <a:bodyPr/>
          <a:lstStyle/>
          <a:p>
            <a:r>
              <a:rPr lang="fi-FI"/>
              <a:t>Tekstisivu, kaksi palstaa. </a:t>
            </a:r>
            <a:br>
              <a:rPr lang="fi-FI"/>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60330"/>
            <a:ext cx="5094402" cy="4085499"/>
          </a:xfrm>
        </p:spPr>
        <p:txBody>
          <a:bodyPr/>
          <a:lstStyle>
            <a:lvl1pPr>
              <a:defRPr sz="2200"/>
            </a:lvl1pPr>
          </a:lstStyle>
          <a:p>
            <a:pPr lvl="0"/>
            <a:r>
              <a:rPr lang="fi-FI"/>
              <a:t>Esityksen teksti tulee aina tiivistää mahdollisimman lyhyeksi ja selkeäksi.</a:t>
            </a:r>
            <a:br>
              <a:rPr lang="fi-FI"/>
            </a:br>
            <a:r>
              <a:rPr lang="fi-FI"/>
              <a:t>Esityksen tarkoitus on toimia esiintyjän ja kuulijan tukena.</a:t>
            </a:r>
            <a:br>
              <a:rPr lang="fi-FI"/>
            </a:br>
            <a:r>
              <a:rPr lang="fi-FI"/>
              <a:t>Muistathan, että kun tekstin koko pienenee, myös viesti pienenee. Esityksen tulee olla myös kaukaa luettavissa</a:t>
            </a:r>
            <a:endParaRPr lang="en-GB"/>
          </a:p>
          <a:p>
            <a:pPr lvl="1"/>
            <a:r>
              <a:rPr lang="en-GB"/>
              <a:t>Second level</a:t>
            </a:r>
          </a:p>
          <a:p>
            <a:pPr lvl="2"/>
            <a:r>
              <a:rPr lang="en-GB"/>
              <a:t>Third level</a:t>
            </a:r>
          </a:p>
          <a:p>
            <a:pPr lvl="3"/>
            <a:r>
              <a:rPr lang="en-GB"/>
              <a:t>Fourth level</a:t>
            </a:r>
          </a:p>
          <a:p>
            <a:pPr lvl="4"/>
            <a:r>
              <a:rPr lang="en-GB"/>
              <a:t>Fifth level</a:t>
            </a:r>
            <a:endParaRPr lang="fi-FI"/>
          </a:p>
          <a:p>
            <a:pPr lvl="0"/>
            <a:endParaRPr lang="fi-FI"/>
          </a:p>
        </p:txBody>
      </p:sp>
      <p:sp>
        <p:nvSpPr>
          <p:cNvPr id="10" name="Sisällön paikkamerkki 2">
            <a:extLst>
              <a:ext uri="{FF2B5EF4-FFF2-40B4-BE49-F238E27FC236}">
                <a16:creationId xmlns:a16="http://schemas.microsoft.com/office/drawing/2014/main" id="{28EEFB21-D5D7-40FA-809A-551ABC7D90AB}"/>
              </a:ext>
            </a:extLst>
          </p:cNvPr>
          <p:cNvSpPr>
            <a:spLocks noGrp="1"/>
          </p:cNvSpPr>
          <p:nvPr>
            <p:ph idx="13" hasCustomPrompt="1"/>
          </p:nvPr>
        </p:nvSpPr>
        <p:spPr>
          <a:xfrm>
            <a:off x="6264608" y="1860330"/>
            <a:ext cx="5094402" cy="4085499"/>
          </a:xfrm>
        </p:spPr>
        <p:txBody>
          <a:bodyPr/>
          <a:lstStyle>
            <a:lvl1pPr>
              <a:defRPr sz="2200"/>
            </a:lvl1pPr>
          </a:lstStyle>
          <a:p>
            <a:pPr lvl="0"/>
            <a:r>
              <a:rPr lang="fi-FI"/>
              <a:t>Esityksen teksti tulee aina tiivistää mahdollisimman lyhyeksi ja selkeäksi.</a:t>
            </a:r>
            <a:br>
              <a:rPr lang="fi-FI"/>
            </a:br>
            <a:r>
              <a:rPr lang="fi-FI"/>
              <a:t>Esityksen tarkoitus on toimia esiintyjän ja kuulijan tukena.</a:t>
            </a:r>
            <a:br>
              <a:rPr lang="fi-FI"/>
            </a:br>
            <a:r>
              <a:rPr lang="fi-FI"/>
              <a:t>Muistathan, että kun tekstin koko pienenee, myös viesti pienenee. Esityksen tulee olla myös kaukaa luettavissa</a:t>
            </a:r>
            <a:endParaRPr lang="en-GB"/>
          </a:p>
          <a:p>
            <a:pPr lvl="1"/>
            <a:r>
              <a:rPr lang="en-GB"/>
              <a:t>Second level</a:t>
            </a:r>
          </a:p>
          <a:p>
            <a:pPr lvl="2"/>
            <a:r>
              <a:rPr lang="en-GB"/>
              <a:t>Third level</a:t>
            </a:r>
          </a:p>
          <a:p>
            <a:pPr lvl="3"/>
            <a:r>
              <a:rPr lang="en-GB"/>
              <a:t>Fourth level</a:t>
            </a:r>
          </a:p>
          <a:p>
            <a:pPr lvl="4"/>
            <a:r>
              <a:rPr lang="en-GB"/>
              <a:t>Fifth level</a:t>
            </a:r>
            <a:endParaRPr lang="fi-FI"/>
          </a:p>
        </p:txBody>
      </p:sp>
      <p:sp>
        <p:nvSpPr>
          <p:cNvPr id="8" name="Dian numeron paikkamerkki 5">
            <a:extLst>
              <a:ext uri="{FF2B5EF4-FFF2-40B4-BE49-F238E27FC236}">
                <a16:creationId xmlns:a16="http://schemas.microsoft.com/office/drawing/2014/main" id="{D47A3072-D8CC-4075-92AE-6CB4C819BCA5}"/>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980BC45E-8E9E-4CF2-9961-01D999365279}"/>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6.10.2023   |   </a:t>
            </a:r>
          </a:p>
        </p:txBody>
      </p:sp>
      <p:sp>
        <p:nvSpPr>
          <p:cNvPr id="14" name="Alatunnisteen paikkamerkki 4">
            <a:extLst>
              <a:ext uri="{FF2B5EF4-FFF2-40B4-BE49-F238E27FC236}">
                <a16:creationId xmlns:a16="http://schemas.microsoft.com/office/drawing/2014/main" id="{B063AE42-CA71-44E3-9D58-B8058F37EC93}"/>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Lasse Hämäläinen</a:t>
            </a:r>
          </a:p>
        </p:txBody>
      </p:sp>
    </p:spTree>
    <p:extLst>
      <p:ext uri="{BB962C8B-B14F-4D97-AF65-F5344CB8AC3E}">
        <p14:creationId xmlns:p14="http://schemas.microsoft.com/office/powerpoint/2010/main" val="1721272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4" name="Kuva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Kuva 7"/>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836275" y="4994275"/>
            <a:ext cx="1035050"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74A82FB8-723A-2649-A34F-1DED29C7489E}"/>
              </a:ext>
            </a:extLst>
          </p:cNvPr>
          <p:cNvSpPr>
            <a:spLocks noGrp="1"/>
          </p:cNvSpPr>
          <p:nvPr>
            <p:ph type="title"/>
          </p:nvPr>
        </p:nvSpPr>
        <p:spPr>
          <a:xfrm>
            <a:off x="838200" y="1516551"/>
            <a:ext cx="10515600" cy="1325563"/>
          </a:xfrm>
        </p:spPr>
        <p:txBody>
          <a:bodyPr>
            <a:normAutofit/>
          </a:bodyPr>
          <a:lstStyle>
            <a:lvl1pPr>
              <a:defRPr sz="4200" b="1"/>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D698AB97-1C87-D346-AEE6-D7BA0DC38656}"/>
              </a:ext>
            </a:extLst>
          </p:cNvPr>
          <p:cNvSpPr>
            <a:spLocks noGrp="1"/>
          </p:cNvSpPr>
          <p:nvPr>
            <p:ph idx="1"/>
          </p:nvPr>
        </p:nvSpPr>
        <p:spPr>
          <a:xfrm>
            <a:off x="838200" y="2842114"/>
            <a:ext cx="10515600" cy="3750286"/>
          </a:xfrm>
        </p:spPr>
        <p:txBody>
          <a:bodyPr/>
          <a:lstStyle>
            <a:lvl1pPr>
              <a:lnSpc>
                <a:spcPct val="100000"/>
              </a:lnSpc>
              <a:spcBef>
                <a:spcPts val="1500"/>
              </a:spcBef>
              <a:defRPr/>
            </a:lvl1pPr>
          </a:lstStyle>
          <a:p>
            <a:r>
              <a:rPr lang="fi-FI"/>
              <a:t>Muokkaa tekstin perustyylejä
toinen taso
kolmas taso
neljäs taso
viides taso</a:t>
            </a:r>
          </a:p>
        </p:txBody>
      </p:sp>
      <p:sp>
        <p:nvSpPr>
          <p:cNvPr id="6" name="Päivämäärän paikkamerkki 3">
            <a:extLst>
              <a:ext uri="{FF2B5EF4-FFF2-40B4-BE49-F238E27FC236}">
                <a16:creationId xmlns:a16="http://schemas.microsoft.com/office/drawing/2014/main" id="{3202DAF2-8B72-B743-85AD-12D6F1599F64}"/>
              </a:ext>
            </a:extLst>
          </p:cNvPr>
          <p:cNvSpPr>
            <a:spLocks noGrp="1"/>
          </p:cNvSpPr>
          <p:nvPr>
            <p:ph type="dt" sz="half" idx="10"/>
          </p:nvPr>
        </p:nvSpPr>
        <p:spPr/>
        <p:txBody>
          <a:bodyPr/>
          <a:lstStyle>
            <a:lvl1pPr>
              <a:defRPr/>
            </a:lvl1pPr>
          </a:lstStyle>
          <a:p>
            <a:pPr>
              <a:defRPr/>
            </a:pPr>
            <a:r>
              <a:rPr lang="fi-FI"/>
              <a:t>11.3.2019</a:t>
            </a:r>
          </a:p>
        </p:txBody>
      </p:sp>
      <p:sp>
        <p:nvSpPr>
          <p:cNvPr id="7" name="Dian numeron paikkamerkki 5">
            <a:extLst>
              <a:ext uri="{FF2B5EF4-FFF2-40B4-BE49-F238E27FC236}">
                <a16:creationId xmlns:a16="http://schemas.microsoft.com/office/drawing/2014/main" id="{1A3A1678-98CD-F04B-859A-684CEC0FA2CB}"/>
              </a:ext>
            </a:extLst>
          </p:cNvPr>
          <p:cNvSpPr>
            <a:spLocks noGrp="1"/>
          </p:cNvSpPr>
          <p:nvPr>
            <p:ph type="sldNum" sz="quarter" idx="11"/>
          </p:nvPr>
        </p:nvSpPr>
        <p:spPr>
          <a:xfrm>
            <a:off x="7918450" y="6356350"/>
            <a:ext cx="2743200" cy="365125"/>
          </a:xfrm>
        </p:spPr>
        <p:txBody>
          <a:bodyPr/>
          <a:lstStyle>
            <a:lvl1pPr>
              <a:defRPr/>
            </a:lvl1pPr>
          </a:lstStyle>
          <a:p>
            <a:pPr>
              <a:defRPr/>
            </a:pPr>
            <a:fld id="{2FEDAF99-A2A5-4333-8B48-EF593AC57C0E}" type="slidenum">
              <a:rPr lang="fi-FI"/>
              <a:pPr>
                <a:defRPr/>
              </a:pPr>
              <a:t>‹#›</a:t>
            </a:fld>
            <a:endParaRPr lang="fi-FI"/>
          </a:p>
        </p:txBody>
      </p:sp>
    </p:spTree>
    <p:extLst>
      <p:ext uri="{BB962C8B-B14F-4D97-AF65-F5344CB8AC3E}">
        <p14:creationId xmlns:p14="http://schemas.microsoft.com/office/powerpoint/2010/main" val="68914542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pic>
        <p:nvPicPr>
          <p:cNvPr id="4" name="Kuva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Kuva 7"/>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18825" y="5341938"/>
            <a:ext cx="8699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74A82FB8-723A-2649-A34F-1DED29C7489E}"/>
              </a:ext>
            </a:extLst>
          </p:cNvPr>
          <p:cNvSpPr>
            <a:spLocks noGrp="1"/>
          </p:cNvSpPr>
          <p:nvPr>
            <p:ph type="title"/>
          </p:nvPr>
        </p:nvSpPr>
        <p:spPr>
          <a:xfrm>
            <a:off x="838200" y="1516551"/>
            <a:ext cx="10515600" cy="1325563"/>
          </a:xfrm>
        </p:spPr>
        <p:txBody>
          <a:bodyPr>
            <a:normAutofit/>
          </a:bodyPr>
          <a:lstStyle>
            <a:lvl1pPr>
              <a:defRPr sz="4200" b="1"/>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D698AB97-1C87-D346-AEE6-D7BA0DC38656}"/>
              </a:ext>
            </a:extLst>
          </p:cNvPr>
          <p:cNvSpPr>
            <a:spLocks noGrp="1"/>
          </p:cNvSpPr>
          <p:nvPr>
            <p:ph idx="1"/>
          </p:nvPr>
        </p:nvSpPr>
        <p:spPr>
          <a:xfrm>
            <a:off x="838200" y="2842114"/>
            <a:ext cx="10515600" cy="3750286"/>
          </a:xfrm>
        </p:spPr>
        <p:txBody>
          <a:bodyPr/>
          <a:lstStyle>
            <a:lvl1pPr>
              <a:lnSpc>
                <a:spcPct val="100000"/>
              </a:lnSpc>
              <a:spcBef>
                <a:spcPts val="1500"/>
              </a:spcBef>
              <a:defRPr/>
            </a:lvl1pPr>
          </a:lstStyle>
          <a:p>
            <a:r>
              <a:rPr lang="fi-FI"/>
              <a:t>Muokkaa tekstin perustyylejä
toinen taso
kolmas taso
neljäs taso
viides taso</a:t>
            </a:r>
          </a:p>
        </p:txBody>
      </p:sp>
      <p:sp>
        <p:nvSpPr>
          <p:cNvPr id="6" name="Päivämäärän paikkamerkki 3">
            <a:extLst>
              <a:ext uri="{FF2B5EF4-FFF2-40B4-BE49-F238E27FC236}">
                <a16:creationId xmlns:a16="http://schemas.microsoft.com/office/drawing/2014/main" id="{3202DAF2-8B72-B743-85AD-12D6F1599F64}"/>
              </a:ext>
            </a:extLst>
          </p:cNvPr>
          <p:cNvSpPr>
            <a:spLocks noGrp="1"/>
          </p:cNvSpPr>
          <p:nvPr>
            <p:ph type="dt" sz="half" idx="10"/>
          </p:nvPr>
        </p:nvSpPr>
        <p:spPr/>
        <p:txBody>
          <a:bodyPr/>
          <a:lstStyle>
            <a:lvl1pPr>
              <a:defRPr/>
            </a:lvl1pPr>
          </a:lstStyle>
          <a:p>
            <a:pPr>
              <a:defRPr/>
            </a:pPr>
            <a:fld id="{EB46ABCE-4B03-4CB3-AD4D-21E588D1DF6B}" type="datetime1">
              <a:rPr lang="fi-FI"/>
              <a:pPr>
                <a:defRPr/>
              </a:pPr>
              <a:t>23.3.2025</a:t>
            </a:fld>
            <a:endParaRPr lang="fi-FI"/>
          </a:p>
        </p:txBody>
      </p:sp>
      <p:sp>
        <p:nvSpPr>
          <p:cNvPr id="7" name="Dian numeron paikkamerkki 5">
            <a:extLst>
              <a:ext uri="{FF2B5EF4-FFF2-40B4-BE49-F238E27FC236}">
                <a16:creationId xmlns:a16="http://schemas.microsoft.com/office/drawing/2014/main" id="{1A3A1678-98CD-F04B-859A-684CEC0FA2CB}"/>
              </a:ext>
            </a:extLst>
          </p:cNvPr>
          <p:cNvSpPr>
            <a:spLocks noGrp="1"/>
          </p:cNvSpPr>
          <p:nvPr>
            <p:ph type="sldNum" sz="quarter" idx="11"/>
          </p:nvPr>
        </p:nvSpPr>
        <p:spPr>
          <a:xfrm>
            <a:off x="7918450" y="6356350"/>
            <a:ext cx="2743200" cy="365125"/>
          </a:xfrm>
        </p:spPr>
        <p:txBody>
          <a:bodyPr/>
          <a:lstStyle>
            <a:lvl1pPr>
              <a:defRPr/>
            </a:lvl1pPr>
          </a:lstStyle>
          <a:p>
            <a:pPr>
              <a:defRPr/>
            </a:pPr>
            <a:fld id="{D3E21C87-9933-4CC4-B59B-21E3D54545C6}" type="slidenum">
              <a:rPr lang="fi-FI"/>
              <a:pPr>
                <a:defRPr/>
              </a:pPr>
              <a:t>‹#›</a:t>
            </a:fld>
            <a:endParaRPr lang="fi-FI"/>
          </a:p>
        </p:txBody>
      </p:sp>
    </p:spTree>
    <p:extLst>
      <p:ext uri="{BB962C8B-B14F-4D97-AF65-F5344CB8AC3E}">
        <p14:creationId xmlns:p14="http://schemas.microsoft.com/office/powerpoint/2010/main" val="246791023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Vain otsikk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28575"/>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37CF3FDE-1226-E04A-9D4F-1B0A6500EDF8}"/>
              </a:ext>
            </a:extLst>
          </p:cNvPr>
          <p:cNvSpPr>
            <a:spLocks noGrp="1"/>
          </p:cNvSpPr>
          <p:nvPr>
            <p:ph type="title"/>
          </p:nvPr>
        </p:nvSpPr>
        <p:spPr>
          <a:xfrm>
            <a:off x="838200" y="4628206"/>
            <a:ext cx="10515600" cy="1325563"/>
          </a:xfrm>
        </p:spPr>
        <p:txBody>
          <a:bodyPr>
            <a:normAutofit/>
          </a:bodyPr>
          <a:lstStyle>
            <a:lvl1pPr>
              <a:defRPr sz="40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Dian numeron paikkamerkki 4">
            <a:extLst>
              <a:ext uri="{FF2B5EF4-FFF2-40B4-BE49-F238E27FC236}">
                <a16:creationId xmlns:a16="http://schemas.microsoft.com/office/drawing/2014/main" id="{6C445153-686B-D946-8403-9F2DF58144E0}"/>
              </a:ext>
            </a:extLst>
          </p:cNvPr>
          <p:cNvSpPr>
            <a:spLocks noGrp="1"/>
          </p:cNvSpPr>
          <p:nvPr>
            <p:ph type="sldNum" sz="quarter" idx="10"/>
          </p:nvPr>
        </p:nvSpPr>
        <p:spPr/>
        <p:txBody>
          <a:bodyPr/>
          <a:lstStyle>
            <a:lvl1pPr>
              <a:defRPr>
                <a:solidFill>
                  <a:schemeClr val="bg1"/>
                </a:solidFill>
              </a:defRPr>
            </a:lvl1pPr>
          </a:lstStyle>
          <a:p>
            <a:pPr>
              <a:defRPr/>
            </a:pPr>
            <a:fld id="{C331793E-9C70-4245-A1C7-E83E8193DE21}" type="slidenum">
              <a:rPr lang="fi-FI"/>
              <a:pPr>
                <a:defRPr/>
              </a:pPr>
              <a:t>‹#›</a:t>
            </a:fld>
            <a:endParaRPr lang="fi-FI"/>
          </a:p>
        </p:txBody>
      </p:sp>
      <p:sp>
        <p:nvSpPr>
          <p:cNvPr id="5" name="Päivämäärän paikkamerkki 3">
            <a:extLst>
              <a:ext uri="{FF2B5EF4-FFF2-40B4-BE49-F238E27FC236}">
                <a16:creationId xmlns:a16="http://schemas.microsoft.com/office/drawing/2014/main" id="{1A584777-2523-8E4C-964B-3F26428E4BFD}"/>
              </a:ext>
            </a:extLst>
          </p:cNvPr>
          <p:cNvSpPr>
            <a:spLocks noGrp="1"/>
          </p:cNvSpPr>
          <p:nvPr>
            <p:ph type="dt" sz="half" idx="11"/>
          </p:nvPr>
        </p:nvSpPr>
        <p:spPr/>
        <p:txBody>
          <a:bodyPr/>
          <a:lstStyle>
            <a:lvl1pPr algn="l">
              <a:defRPr sz="1000">
                <a:solidFill>
                  <a:schemeClr val="bg1"/>
                </a:solidFill>
              </a:defRPr>
            </a:lvl1pPr>
          </a:lstStyle>
          <a:p>
            <a:pPr>
              <a:defRPr/>
            </a:pPr>
            <a:fld id="{68B927FB-C508-4306-A159-FA34CF230F1C}" type="datetime1">
              <a:rPr lang="fi-FI"/>
              <a:pPr>
                <a:defRPr/>
              </a:pPr>
              <a:t>23.3.2025</a:t>
            </a:fld>
            <a:endParaRPr lang="fi-FI"/>
          </a:p>
        </p:txBody>
      </p:sp>
    </p:spTree>
    <p:extLst>
      <p:ext uri="{BB962C8B-B14F-4D97-AF65-F5344CB8AC3E}">
        <p14:creationId xmlns:p14="http://schemas.microsoft.com/office/powerpoint/2010/main" val="126197588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Vain otsikk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28575"/>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37CF3FDE-1226-E04A-9D4F-1B0A6500EDF8}"/>
              </a:ext>
            </a:extLst>
          </p:cNvPr>
          <p:cNvSpPr>
            <a:spLocks noGrp="1"/>
          </p:cNvSpPr>
          <p:nvPr>
            <p:ph type="title"/>
          </p:nvPr>
        </p:nvSpPr>
        <p:spPr>
          <a:xfrm>
            <a:off x="838200" y="4628206"/>
            <a:ext cx="10515600" cy="1325563"/>
          </a:xfrm>
        </p:spPr>
        <p:txBody>
          <a:bodyPr>
            <a:normAutofit/>
          </a:bodyPr>
          <a:lstStyle>
            <a:lvl1pPr>
              <a:defRPr sz="42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Dian numeron paikkamerkki 4">
            <a:extLst>
              <a:ext uri="{FF2B5EF4-FFF2-40B4-BE49-F238E27FC236}">
                <a16:creationId xmlns:a16="http://schemas.microsoft.com/office/drawing/2014/main" id="{6C445153-686B-D946-8403-9F2DF58144E0}"/>
              </a:ext>
            </a:extLst>
          </p:cNvPr>
          <p:cNvSpPr>
            <a:spLocks noGrp="1"/>
          </p:cNvSpPr>
          <p:nvPr>
            <p:ph type="sldNum" sz="quarter" idx="10"/>
          </p:nvPr>
        </p:nvSpPr>
        <p:spPr/>
        <p:txBody>
          <a:bodyPr/>
          <a:lstStyle>
            <a:lvl1pPr>
              <a:defRPr>
                <a:solidFill>
                  <a:schemeClr val="bg1"/>
                </a:solidFill>
              </a:defRPr>
            </a:lvl1pPr>
          </a:lstStyle>
          <a:p>
            <a:pPr>
              <a:defRPr/>
            </a:pPr>
            <a:fld id="{7D109AA6-3E75-422A-A2FF-1E5A04507259}" type="slidenum">
              <a:rPr lang="fi-FI"/>
              <a:pPr>
                <a:defRPr/>
              </a:pPr>
              <a:t>‹#›</a:t>
            </a:fld>
            <a:endParaRPr lang="fi-FI"/>
          </a:p>
        </p:txBody>
      </p:sp>
      <p:sp>
        <p:nvSpPr>
          <p:cNvPr id="5" name="Päivämäärän paikkamerkki 3">
            <a:extLst>
              <a:ext uri="{FF2B5EF4-FFF2-40B4-BE49-F238E27FC236}">
                <a16:creationId xmlns:a16="http://schemas.microsoft.com/office/drawing/2014/main" id="{CEE24BA2-22E2-3F48-8392-59BDDADF9342}"/>
              </a:ext>
            </a:extLst>
          </p:cNvPr>
          <p:cNvSpPr>
            <a:spLocks noGrp="1"/>
          </p:cNvSpPr>
          <p:nvPr>
            <p:ph type="dt" sz="half" idx="11"/>
          </p:nvPr>
        </p:nvSpPr>
        <p:spPr/>
        <p:txBody>
          <a:bodyPr/>
          <a:lstStyle>
            <a:lvl1pPr algn="l">
              <a:defRPr sz="1000">
                <a:solidFill>
                  <a:schemeClr val="bg1"/>
                </a:solidFill>
              </a:defRPr>
            </a:lvl1pPr>
          </a:lstStyle>
          <a:p>
            <a:pPr>
              <a:defRPr/>
            </a:pPr>
            <a:fld id="{B5C79578-BFEA-4DED-A928-98836B8BAC62}" type="datetime1">
              <a:rPr lang="fi-FI"/>
              <a:pPr>
                <a:defRPr/>
              </a:pPr>
              <a:t>23.3.2025</a:t>
            </a:fld>
            <a:endParaRPr lang="fi-FI"/>
          </a:p>
        </p:txBody>
      </p:sp>
    </p:spTree>
    <p:extLst>
      <p:ext uri="{BB962C8B-B14F-4D97-AF65-F5344CB8AC3E}">
        <p14:creationId xmlns:p14="http://schemas.microsoft.com/office/powerpoint/2010/main" val="424133670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2_Vain otsikk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28575"/>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37CF3FDE-1226-E04A-9D4F-1B0A6500EDF8}"/>
              </a:ext>
            </a:extLst>
          </p:cNvPr>
          <p:cNvSpPr>
            <a:spLocks noGrp="1"/>
          </p:cNvSpPr>
          <p:nvPr>
            <p:ph type="title"/>
          </p:nvPr>
        </p:nvSpPr>
        <p:spPr>
          <a:xfrm>
            <a:off x="838200" y="4628206"/>
            <a:ext cx="10515600" cy="1325563"/>
          </a:xfrm>
        </p:spPr>
        <p:txBody>
          <a:bodyPr>
            <a:normAutofit/>
          </a:bodyPr>
          <a:lstStyle>
            <a:lvl1pPr>
              <a:defRPr sz="42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Dian numeron paikkamerkki 4">
            <a:extLst>
              <a:ext uri="{FF2B5EF4-FFF2-40B4-BE49-F238E27FC236}">
                <a16:creationId xmlns:a16="http://schemas.microsoft.com/office/drawing/2014/main" id="{6C445153-686B-D946-8403-9F2DF58144E0}"/>
              </a:ext>
            </a:extLst>
          </p:cNvPr>
          <p:cNvSpPr>
            <a:spLocks noGrp="1"/>
          </p:cNvSpPr>
          <p:nvPr>
            <p:ph type="sldNum" sz="quarter" idx="10"/>
          </p:nvPr>
        </p:nvSpPr>
        <p:spPr/>
        <p:txBody>
          <a:bodyPr/>
          <a:lstStyle>
            <a:lvl1pPr>
              <a:defRPr>
                <a:solidFill>
                  <a:schemeClr val="bg1"/>
                </a:solidFill>
              </a:defRPr>
            </a:lvl1pPr>
          </a:lstStyle>
          <a:p>
            <a:pPr>
              <a:defRPr/>
            </a:pPr>
            <a:fld id="{34ED4BD0-0407-4045-B0B0-FA2BEE822212}" type="slidenum">
              <a:rPr lang="fi-FI"/>
              <a:pPr>
                <a:defRPr/>
              </a:pPr>
              <a:t>‹#›</a:t>
            </a:fld>
            <a:endParaRPr lang="fi-FI"/>
          </a:p>
        </p:txBody>
      </p:sp>
      <p:sp>
        <p:nvSpPr>
          <p:cNvPr id="5" name="Päivämäärän paikkamerkki 3">
            <a:extLst>
              <a:ext uri="{FF2B5EF4-FFF2-40B4-BE49-F238E27FC236}">
                <a16:creationId xmlns:a16="http://schemas.microsoft.com/office/drawing/2014/main" id="{DE54E760-398B-2743-B3DD-9BCA061EAC83}"/>
              </a:ext>
            </a:extLst>
          </p:cNvPr>
          <p:cNvSpPr>
            <a:spLocks noGrp="1"/>
          </p:cNvSpPr>
          <p:nvPr>
            <p:ph type="dt" sz="half" idx="11"/>
          </p:nvPr>
        </p:nvSpPr>
        <p:spPr/>
        <p:txBody>
          <a:bodyPr/>
          <a:lstStyle>
            <a:lvl1pPr algn="l">
              <a:defRPr sz="1000">
                <a:solidFill>
                  <a:schemeClr val="bg1"/>
                </a:solidFill>
              </a:defRPr>
            </a:lvl1pPr>
          </a:lstStyle>
          <a:p>
            <a:pPr>
              <a:defRPr/>
            </a:pPr>
            <a:fld id="{47CC0124-5C3B-4F70-A05D-CC8C0971DE84}" type="datetime1">
              <a:rPr lang="fi-FI"/>
              <a:pPr>
                <a:defRPr/>
              </a:pPr>
              <a:t>23.3.2025</a:t>
            </a:fld>
            <a:endParaRPr lang="fi-FI"/>
          </a:p>
        </p:txBody>
      </p:sp>
    </p:spTree>
    <p:extLst>
      <p:ext uri="{BB962C8B-B14F-4D97-AF65-F5344CB8AC3E}">
        <p14:creationId xmlns:p14="http://schemas.microsoft.com/office/powerpoint/2010/main" val="54101639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3_Vain otsikk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28575"/>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37CF3FDE-1226-E04A-9D4F-1B0A6500EDF8}"/>
              </a:ext>
            </a:extLst>
          </p:cNvPr>
          <p:cNvSpPr>
            <a:spLocks noGrp="1"/>
          </p:cNvSpPr>
          <p:nvPr>
            <p:ph type="title"/>
          </p:nvPr>
        </p:nvSpPr>
        <p:spPr>
          <a:xfrm>
            <a:off x="838200" y="4628206"/>
            <a:ext cx="10515600" cy="1325563"/>
          </a:xfrm>
        </p:spPr>
        <p:txBody>
          <a:bodyPr>
            <a:normAutofit/>
          </a:bodyPr>
          <a:lstStyle>
            <a:lvl1pPr>
              <a:defRPr sz="42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Dian numeron paikkamerkki 4">
            <a:extLst>
              <a:ext uri="{FF2B5EF4-FFF2-40B4-BE49-F238E27FC236}">
                <a16:creationId xmlns:a16="http://schemas.microsoft.com/office/drawing/2014/main" id="{6C445153-686B-D946-8403-9F2DF58144E0}"/>
              </a:ext>
            </a:extLst>
          </p:cNvPr>
          <p:cNvSpPr>
            <a:spLocks noGrp="1"/>
          </p:cNvSpPr>
          <p:nvPr>
            <p:ph type="sldNum" sz="quarter" idx="10"/>
          </p:nvPr>
        </p:nvSpPr>
        <p:spPr/>
        <p:txBody>
          <a:bodyPr/>
          <a:lstStyle>
            <a:lvl1pPr>
              <a:defRPr>
                <a:solidFill>
                  <a:schemeClr val="bg1"/>
                </a:solidFill>
              </a:defRPr>
            </a:lvl1pPr>
          </a:lstStyle>
          <a:p>
            <a:pPr>
              <a:defRPr/>
            </a:pPr>
            <a:fld id="{DF0350D6-9B16-4465-A6D8-3543EBF57857}" type="slidenum">
              <a:rPr lang="fi-FI"/>
              <a:pPr>
                <a:defRPr/>
              </a:pPr>
              <a:t>‹#›</a:t>
            </a:fld>
            <a:endParaRPr lang="fi-FI"/>
          </a:p>
        </p:txBody>
      </p:sp>
      <p:sp>
        <p:nvSpPr>
          <p:cNvPr id="5" name="Päivämäärän paikkamerkki 3">
            <a:extLst>
              <a:ext uri="{FF2B5EF4-FFF2-40B4-BE49-F238E27FC236}">
                <a16:creationId xmlns:a16="http://schemas.microsoft.com/office/drawing/2014/main" id="{F7D3A83F-AC0C-084A-B265-CAB161179C5E}"/>
              </a:ext>
            </a:extLst>
          </p:cNvPr>
          <p:cNvSpPr>
            <a:spLocks noGrp="1"/>
          </p:cNvSpPr>
          <p:nvPr>
            <p:ph type="dt" sz="half" idx="11"/>
          </p:nvPr>
        </p:nvSpPr>
        <p:spPr/>
        <p:txBody>
          <a:bodyPr/>
          <a:lstStyle>
            <a:lvl1pPr algn="l">
              <a:defRPr sz="1000">
                <a:solidFill>
                  <a:schemeClr val="bg1"/>
                </a:solidFill>
              </a:defRPr>
            </a:lvl1pPr>
          </a:lstStyle>
          <a:p>
            <a:pPr>
              <a:defRPr/>
            </a:pPr>
            <a:fld id="{B07DC7D6-5562-473E-A9DE-8B8FDE7929D1}" type="datetime1">
              <a:rPr lang="fi-FI"/>
              <a:pPr>
                <a:defRPr/>
              </a:pPr>
              <a:t>23.3.2025</a:t>
            </a:fld>
            <a:endParaRPr lang="fi-FI"/>
          </a:p>
        </p:txBody>
      </p:sp>
    </p:spTree>
    <p:extLst>
      <p:ext uri="{BB962C8B-B14F-4D97-AF65-F5344CB8AC3E}">
        <p14:creationId xmlns:p14="http://schemas.microsoft.com/office/powerpoint/2010/main" val="117111839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4_Vain otsikk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28575"/>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37CF3FDE-1226-E04A-9D4F-1B0A6500EDF8}"/>
              </a:ext>
            </a:extLst>
          </p:cNvPr>
          <p:cNvSpPr>
            <a:spLocks noGrp="1"/>
          </p:cNvSpPr>
          <p:nvPr>
            <p:ph type="title"/>
          </p:nvPr>
        </p:nvSpPr>
        <p:spPr>
          <a:xfrm>
            <a:off x="838200" y="4628206"/>
            <a:ext cx="10515600" cy="1325563"/>
          </a:xfrm>
        </p:spPr>
        <p:txBody>
          <a:bodyPr>
            <a:normAutofit/>
          </a:bodyPr>
          <a:lstStyle>
            <a:lvl1pPr>
              <a:defRPr sz="40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Dian numeron paikkamerkki 4">
            <a:extLst>
              <a:ext uri="{FF2B5EF4-FFF2-40B4-BE49-F238E27FC236}">
                <a16:creationId xmlns:a16="http://schemas.microsoft.com/office/drawing/2014/main" id="{6C445153-686B-D946-8403-9F2DF58144E0}"/>
              </a:ext>
            </a:extLst>
          </p:cNvPr>
          <p:cNvSpPr>
            <a:spLocks noGrp="1"/>
          </p:cNvSpPr>
          <p:nvPr>
            <p:ph type="sldNum" sz="quarter" idx="10"/>
          </p:nvPr>
        </p:nvSpPr>
        <p:spPr/>
        <p:txBody>
          <a:bodyPr/>
          <a:lstStyle>
            <a:lvl1pPr>
              <a:defRPr>
                <a:solidFill>
                  <a:schemeClr val="bg1"/>
                </a:solidFill>
              </a:defRPr>
            </a:lvl1pPr>
          </a:lstStyle>
          <a:p>
            <a:pPr>
              <a:defRPr/>
            </a:pPr>
            <a:fld id="{7882B3EF-EE5A-4BF9-8F7F-A4D10F137361}" type="slidenum">
              <a:rPr lang="fi-FI"/>
              <a:pPr>
                <a:defRPr/>
              </a:pPr>
              <a:t>‹#›</a:t>
            </a:fld>
            <a:endParaRPr lang="fi-FI"/>
          </a:p>
        </p:txBody>
      </p:sp>
      <p:sp>
        <p:nvSpPr>
          <p:cNvPr id="5" name="Päivämäärän paikkamerkki 3">
            <a:extLst>
              <a:ext uri="{FF2B5EF4-FFF2-40B4-BE49-F238E27FC236}">
                <a16:creationId xmlns:a16="http://schemas.microsoft.com/office/drawing/2014/main" id="{F6B55750-7911-474C-A00B-6E70A7227C08}"/>
              </a:ext>
            </a:extLst>
          </p:cNvPr>
          <p:cNvSpPr>
            <a:spLocks noGrp="1"/>
          </p:cNvSpPr>
          <p:nvPr>
            <p:ph type="dt" sz="half" idx="11"/>
          </p:nvPr>
        </p:nvSpPr>
        <p:spPr/>
        <p:txBody>
          <a:bodyPr/>
          <a:lstStyle>
            <a:lvl1pPr algn="l">
              <a:defRPr sz="1000">
                <a:solidFill>
                  <a:schemeClr val="bg1"/>
                </a:solidFill>
              </a:defRPr>
            </a:lvl1pPr>
          </a:lstStyle>
          <a:p>
            <a:pPr>
              <a:defRPr/>
            </a:pPr>
            <a:fld id="{9C56C899-7B45-456C-9FEC-017055839A64}" type="datetime1">
              <a:rPr lang="fi-FI"/>
              <a:pPr>
                <a:defRPr/>
              </a:pPr>
              <a:t>23.3.2025</a:t>
            </a:fld>
            <a:endParaRPr lang="fi-FI"/>
          </a:p>
        </p:txBody>
      </p:sp>
    </p:spTree>
    <p:extLst>
      <p:ext uri="{BB962C8B-B14F-4D97-AF65-F5344CB8AC3E}">
        <p14:creationId xmlns:p14="http://schemas.microsoft.com/office/powerpoint/2010/main" val="149945323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5_Vain otsikk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uva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28575"/>
            <a:ext cx="1219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37CF3FDE-1226-E04A-9D4F-1B0A6500EDF8}"/>
              </a:ext>
            </a:extLst>
          </p:cNvPr>
          <p:cNvSpPr>
            <a:spLocks noGrp="1"/>
          </p:cNvSpPr>
          <p:nvPr>
            <p:ph type="title"/>
          </p:nvPr>
        </p:nvSpPr>
        <p:spPr>
          <a:xfrm>
            <a:off x="838200" y="4628206"/>
            <a:ext cx="10515600" cy="1325563"/>
          </a:xfrm>
        </p:spPr>
        <p:txBody>
          <a:bodyPr>
            <a:normAutofit/>
          </a:bodyPr>
          <a:lstStyle>
            <a:lvl1pPr>
              <a:defRPr sz="4200" b="1">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Dian numeron paikkamerkki 4">
            <a:extLst>
              <a:ext uri="{FF2B5EF4-FFF2-40B4-BE49-F238E27FC236}">
                <a16:creationId xmlns:a16="http://schemas.microsoft.com/office/drawing/2014/main" id="{6C445153-686B-D946-8403-9F2DF58144E0}"/>
              </a:ext>
            </a:extLst>
          </p:cNvPr>
          <p:cNvSpPr>
            <a:spLocks noGrp="1"/>
          </p:cNvSpPr>
          <p:nvPr>
            <p:ph type="sldNum" sz="quarter" idx="10"/>
          </p:nvPr>
        </p:nvSpPr>
        <p:spPr/>
        <p:txBody>
          <a:bodyPr/>
          <a:lstStyle>
            <a:lvl1pPr>
              <a:defRPr>
                <a:solidFill>
                  <a:schemeClr val="bg1"/>
                </a:solidFill>
              </a:defRPr>
            </a:lvl1pPr>
          </a:lstStyle>
          <a:p>
            <a:pPr>
              <a:defRPr/>
            </a:pPr>
            <a:fld id="{92AE842F-6B3B-4D58-872E-1F77E18FAB98}" type="slidenum">
              <a:rPr lang="fi-FI"/>
              <a:pPr>
                <a:defRPr/>
              </a:pPr>
              <a:t>‹#›</a:t>
            </a:fld>
            <a:endParaRPr lang="fi-FI"/>
          </a:p>
        </p:txBody>
      </p:sp>
      <p:sp>
        <p:nvSpPr>
          <p:cNvPr id="5" name="Päivämäärän paikkamerkki 3">
            <a:extLst>
              <a:ext uri="{FF2B5EF4-FFF2-40B4-BE49-F238E27FC236}">
                <a16:creationId xmlns:a16="http://schemas.microsoft.com/office/drawing/2014/main" id="{118B4A1D-9005-0542-BAB5-D811D0F4D737}"/>
              </a:ext>
            </a:extLst>
          </p:cNvPr>
          <p:cNvSpPr>
            <a:spLocks noGrp="1"/>
          </p:cNvSpPr>
          <p:nvPr>
            <p:ph type="dt" sz="half" idx="11"/>
          </p:nvPr>
        </p:nvSpPr>
        <p:spPr/>
        <p:txBody>
          <a:bodyPr/>
          <a:lstStyle>
            <a:lvl1pPr algn="l">
              <a:defRPr sz="1000">
                <a:solidFill>
                  <a:schemeClr val="bg1"/>
                </a:solidFill>
              </a:defRPr>
            </a:lvl1pPr>
          </a:lstStyle>
          <a:p>
            <a:pPr>
              <a:defRPr/>
            </a:pPr>
            <a:fld id="{FC6C6DCB-EDCB-49C6-9E79-E5908E370D5E}" type="datetime1">
              <a:rPr lang="fi-FI"/>
              <a:pPr>
                <a:defRPr/>
              </a:pPr>
              <a:t>23.3.2025</a:t>
            </a:fld>
            <a:endParaRPr lang="fi-FI"/>
          </a:p>
        </p:txBody>
      </p:sp>
    </p:spTree>
    <p:extLst>
      <p:ext uri="{BB962C8B-B14F-4D97-AF65-F5344CB8AC3E}">
        <p14:creationId xmlns:p14="http://schemas.microsoft.com/office/powerpoint/2010/main" val="120492672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ots. perustyyl. napsautt.</a:t>
            </a:r>
          </a:p>
        </p:txBody>
      </p:sp>
      <p:sp>
        <p:nvSpPr>
          <p:cNvPr id="1027" name="Tekstin paikkamerkki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98E9C3B8-F26D-FB4E-93C4-D656B782A9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2"/>
                </a:solidFill>
                <a:latin typeface="+mn-lt"/>
              </a:defRPr>
            </a:lvl1pPr>
          </a:lstStyle>
          <a:p>
            <a:pPr>
              <a:defRPr/>
            </a:pPr>
            <a:fld id="{4B75C15C-5F8D-4864-9FD6-864F7C3BF94D}" type="datetime1">
              <a:rPr lang="fi-FI"/>
              <a:pPr>
                <a:defRPr/>
              </a:pPr>
              <a:t>23.3.2025</a:t>
            </a:fld>
            <a:endParaRPr lang="fi-FI"/>
          </a:p>
        </p:txBody>
      </p:sp>
      <p:sp>
        <p:nvSpPr>
          <p:cNvPr id="5" name="Alatunnisteen paikkamerkki 4">
            <a:extLst>
              <a:ext uri="{FF2B5EF4-FFF2-40B4-BE49-F238E27FC236}">
                <a16:creationId xmlns:a16="http://schemas.microsoft.com/office/drawing/2014/main" id="{5727DE60-9070-544F-AD32-4AAEA4C64E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schemeClr val="tx2"/>
                </a:solidFill>
                <a:latin typeface="+mn-lt"/>
              </a:defRPr>
            </a:lvl1pPr>
          </a:lstStyle>
          <a:p>
            <a:pPr>
              <a:defRPr/>
            </a:pPr>
            <a:endParaRPr lang="fi-FI"/>
          </a:p>
        </p:txBody>
      </p:sp>
      <p:sp>
        <p:nvSpPr>
          <p:cNvPr id="6" name="Dian numeron paikkamerkki 5">
            <a:extLst>
              <a:ext uri="{FF2B5EF4-FFF2-40B4-BE49-F238E27FC236}">
                <a16:creationId xmlns:a16="http://schemas.microsoft.com/office/drawing/2014/main" id="{92C8F39D-BD88-2A4D-AF8F-E042ABD2D0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tx2"/>
                </a:solidFill>
                <a:latin typeface="+mn-lt"/>
              </a:defRPr>
            </a:lvl1pPr>
          </a:lstStyle>
          <a:p>
            <a:pPr>
              <a:defRPr/>
            </a:pPr>
            <a:fld id="{0BCDBA8C-2DBE-4DCD-8CAC-0482E47846A5}" type="slidenum">
              <a:rPr lang="fi-FI"/>
              <a:pPr>
                <a:defRPr/>
              </a:pPr>
              <a:t>‹#›</a:t>
            </a:fld>
            <a:endParaRPr lang="fi-FI"/>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4" r:id="rId13"/>
    <p:sldLayoutId id="2147483775" r:id="rId14"/>
    <p:sldLayoutId id="2147483778" r:id="rId15"/>
  </p:sldLayoutIdLst>
  <p:hf hdr="0" ftr="0"/>
  <p:txStyles>
    <p:title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5pPr>
      <a:lvl6pPr marL="457200" algn="l" rtl="0" fontAlgn="base">
        <a:lnSpc>
          <a:spcPct val="90000"/>
        </a:lnSpc>
        <a:spcBef>
          <a:spcPct val="0"/>
        </a:spcBef>
        <a:spcAft>
          <a:spcPct val="0"/>
        </a:spcAft>
        <a:defRPr sz="4000">
          <a:solidFill>
            <a:schemeClr val="tx1"/>
          </a:solidFill>
          <a:latin typeface="Calibri" panose="020F0502020204030204" pitchFamily="34" charset="0"/>
        </a:defRPr>
      </a:lvl6pPr>
      <a:lvl7pPr marL="914400" algn="l" rtl="0" fontAlgn="base">
        <a:lnSpc>
          <a:spcPct val="90000"/>
        </a:lnSpc>
        <a:spcBef>
          <a:spcPct val="0"/>
        </a:spcBef>
        <a:spcAft>
          <a:spcPct val="0"/>
        </a:spcAft>
        <a:defRPr sz="4000">
          <a:solidFill>
            <a:schemeClr val="tx1"/>
          </a:solidFill>
          <a:latin typeface="Calibri" panose="020F0502020204030204" pitchFamily="34" charset="0"/>
        </a:defRPr>
      </a:lvl7pPr>
      <a:lvl8pPr marL="1371600" algn="l" rtl="0" fontAlgn="base">
        <a:lnSpc>
          <a:spcPct val="90000"/>
        </a:lnSpc>
        <a:spcBef>
          <a:spcPct val="0"/>
        </a:spcBef>
        <a:spcAft>
          <a:spcPct val="0"/>
        </a:spcAft>
        <a:defRPr sz="4000">
          <a:solidFill>
            <a:schemeClr val="tx1"/>
          </a:solidFill>
          <a:latin typeface="Calibri" panose="020F0502020204030204" pitchFamily="34" charset="0"/>
        </a:defRPr>
      </a:lvl8pPr>
      <a:lvl9pPr marL="1828800" algn="l" rtl="0" fontAlgn="base">
        <a:lnSpc>
          <a:spcPct val="90000"/>
        </a:lnSpc>
        <a:spcBef>
          <a:spcPct val="0"/>
        </a:spcBef>
        <a:spcAft>
          <a:spcPct val="0"/>
        </a:spcAft>
        <a:defRPr sz="40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Clr>
          <a:schemeClr val="accent2"/>
        </a:buClr>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proagria.fi/uploads/ProAgria_Kyyveden_valuma_aluetalkkari_hanke_loppuraportti_22112024_final.pdf" TargetMode="External"/><Relationship Id="rId1" Type="http://schemas.openxmlformats.org/officeDocument/2006/relationships/slideLayout" Target="../slideLayouts/slideLayout2.xml"/><Relationship Id="rId4" Type="http://schemas.openxmlformats.org/officeDocument/2006/relationships/hyperlink" Target="https://www.proagria.fi/hankkeet/kyyveden-valuma-aluetalkkari-pilottihanke" TargetMode="External"/></Relationships>
</file>

<file path=ppt/slides/_rels/slide28.xml.rels><?xml version="1.0" encoding="UTF-8" standalone="yes"?>
<Relationships xmlns="http://schemas.openxmlformats.org/package/2006/relationships"><Relationship Id="rId2" Type="http://schemas.openxmlformats.org/officeDocument/2006/relationships/hyperlink" Target="https://teams.microsoft.com/l/meetup-join/19%3ameeting_ZmUzMGU5ODQtOGIwNS00ZGM1LWIyNzMtYWRmNjBkOTYzNWRi%40thread.v2/0?context=%7b%22Tid%22%3a%22d95951a6-dfd3-4a74-9abb-f2b2cb89d671%22%2c%22Oid%22%3a%222d9cfc4d-9e54-4b60-9464-56c6e81fc6c7%22%7d"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hyperlink" Target="https://esvesienhoito.fi/"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hyperlink" Target="https://www.doria.fi/handle/10024/188338" TargetMode="External"/><Relationship Id="rId3" Type="http://schemas.openxmlformats.org/officeDocument/2006/relationships/hyperlink" Target="http://www.etpo.fi/" TargetMode="External"/><Relationship Id="rId7" Type="http://schemas.openxmlformats.org/officeDocument/2006/relationships/hyperlink" Target="https://www.ymparisto.fi/fi/luonto-vesistot-ja-meri/vedet-ja-vesistot/vesien-ja-merensuojelu/vesien-ja-merenhoidon-suunnitteluvaiheet-ja-toimijat/kymijoen-suomenlahden-vesienhoitoalue" TargetMode="External"/><Relationship Id="rId2" Type="http://schemas.openxmlformats.org/officeDocument/2006/relationships/hyperlink" Target="https://www.ymparisto.fi/fi/luonto-vesistot-ja-meri/vedet-ja-vesistot/vesien-ja-merensuojelu/vesien-ja-merenhoidon-suunnitelmat#vesienhoitosuunnitelmat-2022%E2%80%932027" TargetMode="External"/><Relationship Id="rId1" Type="http://schemas.openxmlformats.org/officeDocument/2006/relationships/slideLayout" Target="../slideLayouts/slideLayout12.xml"/><Relationship Id="rId6" Type="http://schemas.openxmlformats.org/officeDocument/2006/relationships/hyperlink" Target="https://www.doria.fi/handle/10024/188318" TargetMode="External"/><Relationship Id="rId5" Type="http://schemas.openxmlformats.org/officeDocument/2006/relationships/hyperlink" Target="https://www.ymparisto.fi/fi/luonto-vesistot-ja-meri/vedet-ja-vesistot/vesien-ja-merensuojelu/vesien-ja-merenhoidon-suunnitteluvaiheet-ja-toimijat/vuoksen-vesienhoitoalue" TargetMode="External"/><Relationship Id="rId10" Type="http://schemas.openxmlformats.org/officeDocument/2006/relationships/image" Target="../media/image21.png"/><Relationship Id="rId4" Type="http://schemas.openxmlformats.org/officeDocument/2006/relationships/hyperlink" Target="https://paikkatieto.ymparisto.fi/vesikarttaviewers/Html5Viewer_4_14_2/Index.html?configBase=https://paikkatieto.ymparisto.fi/Geocortex/Essentials/REST/sites/VesikarttaKansa/viewers/VesikarttaHTML525/virtualdirectory/Resources/Config/Default&amp;locale=fi-FI" TargetMode="Externa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hyperlink" Target="https://esvesienhoito.files.wordpress.com/2018/01/niskajc3a4rven-kuormitusselvitys-2017.pdf" TargetMode="External"/><Relationship Id="rId13"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hyperlink" Target="https://esvesienhoito.files.wordpress.com/2022/08/kyyvesi-pieksamaen-kalatalousalue_18.6.2021.pdf" TargetMode="External"/><Relationship Id="rId12" Type="http://schemas.openxmlformats.org/officeDocument/2006/relationships/hyperlink" Target="https://esvesienhoito.wordpress.com/wp-content/uploads/2025/03/final_kangasjarvi_sedimenttitutkimus_25.9.2024__.pdf"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hyperlink" Target="https://esvesienhoito.wordpress.com/wp-content/uploads/2025/03/maksatushakemus_iso-nivun_valuma-aluekunnostussuunnitelma_20092024.pdf" TargetMode="External"/><Relationship Id="rId5" Type="http://schemas.openxmlformats.org/officeDocument/2006/relationships/hyperlink" Target="http://www.etpo.fi/" TargetMode="External"/><Relationship Id="rId10" Type="http://schemas.openxmlformats.org/officeDocument/2006/relationships/hyperlink" Target="https://esvesienhoito.wordpress.com/wp-content/uploads/2024/03/heinion-kunnostuksen-esiselvitysraportti-12112021-liitteineen-1-1.pdf" TargetMode="External"/><Relationship Id="rId4" Type="http://schemas.openxmlformats.org/officeDocument/2006/relationships/hyperlink" Target="https://www.doria.fi/handle/10024/184580" TargetMode="External"/><Relationship Id="rId9" Type="http://schemas.openxmlformats.org/officeDocument/2006/relationships/hyperlink" Target="https://esvesienhoito.files.wordpress.com/2011/02/pieksc3a4jc3a4rven_ainetase_2014-2015_raportti.pdf" TargetMode="External"/><Relationship Id="rId14" Type="http://schemas.openxmlformats.org/officeDocument/2006/relationships/hyperlink" Target="https://virtasalmijoroinen.fi/wp-content/uploads/Vesienhoidon-yleissuunnitelma-Virtasalmi-Joroisten-kalatalousalueelle_18062021.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tsikko 1"/>
          <p:cNvSpPr>
            <a:spLocks noGrp="1"/>
          </p:cNvSpPr>
          <p:nvPr>
            <p:ph type="ctrTitle"/>
          </p:nvPr>
        </p:nvSpPr>
        <p:spPr>
          <a:xfrm>
            <a:off x="955675" y="2271713"/>
            <a:ext cx="9530742" cy="1757362"/>
          </a:xfrm>
        </p:spPr>
        <p:txBody>
          <a:bodyPr>
            <a:normAutofit fontScale="90000"/>
          </a:bodyPr>
          <a:lstStyle/>
          <a:p>
            <a:pPr eaLnBrk="1" hangingPunct="1">
              <a:defRPr/>
            </a:pPr>
            <a:r>
              <a:rPr lang="fi-FI" altLang="fi-FI" sz="5000"/>
              <a:t>Pieksämäen vesienhoitoryhmä (11.3.2025) </a:t>
            </a:r>
            <a:br>
              <a:rPr lang="fi-FI" altLang="fi-FI" sz="5000"/>
            </a:br>
            <a:r>
              <a:rPr lang="fi-FI" altLang="fi-FI" sz="5000"/>
              <a:t>	</a:t>
            </a:r>
          </a:p>
        </p:txBody>
      </p:sp>
      <p:sp>
        <p:nvSpPr>
          <p:cNvPr id="14339" name="Alaotsikko 2"/>
          <p:cNvSpPr>
            <a:spLocks noGrp="1"/>
          </p:cNvSpPr>
          <p:nvPr>
            <p:ph type="subTitle" idx="1"/>
          </p:nvPr>
        </p:nvSpPr>
        <p:spPr>
          <a:xfrm>
            <a:off x="955675" y="4511675"/>
            <a:ext cx="9144000" cy="1655763"/>
          </a:xfrm>
        </p:spPr>
        <p:txBody>
          <a:bodyPr>
            <a:normAutofit/>
          </a:bodyPr>
          <a:lstStyle/>
          <a:p>
            <a:pPr eaLnBrk="1" hangingPunct="1">
              <a:spcBef>
                <a:spcPts val="0"/>
              </a:spcBef>
              <a:buClr>
                <a:srgbClr val="61C1D6"/>
              </a:buClr>
            </a:pPr>
            <a:r>
              <a:rPr lang="fi-FI" altLang="fi-FI">
                <a:solidFill>
                  <a:srgbClr val="FFFFFF"/>
                </a:solidFill>
              </a:rPr>
              <a:t>Pieksämäen vesienhoitoryhmän kokous</a:t>
            </a:r>
          </a:p>
          <a:p>
            <a:pPr eaLnBrk="1" hangingPunct="1">
              <a:spcBef>
                <a:spcPts val="0"/>
              </a:spcBef>
              <a:buClr>
                <a:srgbClr val="61C1D6"/>
              </a:buClr>
            </a:pPr>
            <a:r>
              <a:rPr lang="fi-FI" altLang="fi-FI" err="1">
                <a:solidFill>
                  <a:srgbClr val="FFFFFF"/>
                </a:solidFill>
              </a:rPr>
              <a:t>Kanttila</a:t>
            </a:r>
            <a:endParaRPr lang="fi-FI" altLang="fi-FI">
              <a:solidFill>
                <a:srgbClr val="FFFFFF"/>
              </a:solidFill>
            </a:endParaRPr>
          </a:p>
          <a:p>
            <a:pPr eaLnBrk="1" hangingPunct="1">
              <a:spcBef>
                <a:spcPts val="0"/>
              </a:spcBef>
              <a:buClr>
                <a:srgbClr val="61C1D6"/>
              </a:buClr>
            </a:pPr>
            <a:r>
              <a:rPr lang="fi-FI" altLang="fi-FI">
                <a:solidFill>
                  <a:srgbClr val="FFFFFF"/>
                </a:solidFill>
              </a:rPr>
              <a:t>Lasse Hämäläinen </a:t>
            </a:r>
          </a:p>
        </p:txBody>
      </p:sp>
      <p:pic>
        <p:nvPicPr>
          <p:cNvPr id="14341" name="Kuva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44150" y="4891088"/>
            <a:ext cx="1079500"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Kuva 9">
            <a:extLst>
              <a:ext uri="{FF2B5EF4-FFF2-40B4-BE49-F238E27FC236}">
                <a16:creationId xmlns:a16="http://schemas.microsoft.com/office/drawing/2014/main" id="{074F303D-745D-3543-B7AE-770995C03E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8825" y="4300538"/>
            <a:ext cx="2259013" cy="820737"/>
          </a:xfrm>
          <a:prstGeom prst="rect">
            <a:avLst/>
          </a:prstGeom>
          <a:effectLst>
            <a:outerShdw blurRad="50800" dist="38100" dir="2700000" algn="tl" rotWithShape="0">
              <a:prstClr val="black">
                <a:alpha val="20000"/>
              </a:prstClr>
            </a:outerShdw>
          </a:effec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65B5648-1080-2CD1-414C-31727E50C86C}"/>
              </a:ext>
            </a:extLst>
          </p:cNvPr>
          <p:cNvSpPr>
            <a:spLocks noGrp="1"/>
          </p:cNvSpPr>
          <p:nvPr>
            <p:ph type="ctrTitle"/>
          </p:nvPr>
        </p:nvSpPr>
        <p:spPr/>
        <p:txBody>
          <a:bodyPr/>
          <a:lstStyle/>
          <a:p>
            <a:r>
              <a:rPr lang="fi-FI" sz="4000" b="1" dirty="0"/>
              <a:t>Vesienhoitohankkeet </a:t>
            </a:r>
            <a:r>
              <a:rPr lang="fi-FI" sz="4000" b="1"/>
              <a:t>ja rahoitushaut</a:t>
            </a:r>
          </a:p>
        </p:txBody>
      </p:sp>
      <p:sp>
        <p:nvSpPr>
          <p:cNvPr id="4" name="Dian numeron paikkamerkki 3">
            <a:extLst>
              <a:ext uri="{FF2B5EF4-FFF2-40B4-BE49-F238E27FC236}">
                <a16:creationId xmlns:a16="http://schemas.microsoft.com/office/drawing/2014/main" id="{663829A8-B266-7957-3B16-7CF00D2EF866}"/>
              </a:ext>
            </a:extLst>
          </p:cNvPr>
          <p:cNvSpPr>
            <a:spLocks noGrp="1"/>
          </p:cNvSpPr>
          <p:nvPr>
            <p:ph type="sldNum" sz="quarter" idx="4294967295"/>
          </p:nvPr>
        </p:nvSpPr>
        <p:spPr>
          <a:xfrm>
            <a:off x="0" y="6375400"/>
            <a:ext cx="482600" cy="203200"/>
          </a:xfrm>
        </p:spPr>
        <p:txBody>
          <a:bodyPr/>
          <a:lstStyle/>
          <a:p>
            <a:pPr algn="l"/>
            <a:fld id="{03D2D5F4-4871-4469-8343-ED7F6811B37D}" type="slidenum">
              <a:rPr lang="fi-FI" smtClean="0"/>
              <a:pPr algn="l"/>
              <a:t>10</a:t>
            </a:fld>
            <a:endParaRPr lang="fi-FI"/>
          </a:p>
        </p:txBody>
      </p:sp>
    </p:spTree>
    <p:extLst>
      <p:ext uri="{BB962C8B-B14F-4D97-AF65-F5344CB8AC3E}">
        <p14:creationId xmlns:p14="http://schemas.microsoft.com/office/powerpoint/2010/main" val="9024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5ED68DC-EE9F-DF50-09CE-5F7DD7CA2676}"/>
              </a:ext>
            </a:extLst>
          </p:cNvPr>
          <p:cNvSpPr>
            <a:spLocks noGrp="1"/>
          </p:cNvSpPr>
          <p:nvPr>
            <p:ph type="title"/>
          </p:nvPr>
        </p:nvSpPr>
        <p:spPr>
          <a:xfrm>
            <a:off x="838200" y="365125"/>
            <a:ext cx="10515600" cy="1325563"/>
          </a:xfrm>
        </p:spPr>
        <p:txBody>
          <a:bodyPr wrap="square" anchor="ctr">
            <a:normAutofit/>
          </a:bodyPr>
          <a:lstStyle/>
          <a:p>
            <a:r>
              <a:rPr lang="fi-FI"/>
              <a:t>Vesienhoidon infotilaisuudet  </a:t>
            </a:r>
          </a:p>
        </p:txBody>
      </p:sp>
      <p:sp>
        <p:nvSpPr>
          <p:cNvPr id="3" name="Sisällön paikkamerkki 2">
            <a:extLst>
              <a:ext uri="{FF2B5EF4-FFF2-40B4-BE49-F238E27FC236}">
                <a16:creationId xmlns:a16="http://schemas.microsoft.com/office/drawing/2014/main" id="{917BFCD9-AAE4-2825-220D-BF24E648CC0D}"/>
              </a:ext>
            </a:extLst>
          </p:cNvPr>
          <p:cNvSpPr>
            <a:spLocks noGrp="1"/>
          </p:cNvSpPr>
          <p:nvPr>
            <p:ph sz="half" idx="1"/>
          </p:nvPr>
        </p:nvSpPr>
        <p:spPr>
          <a:xfrm>
            <a:off x="838200" y="1825625"/>
            <a:ext cx="5181600" cy="4351338"/>
          </a:xfrm>
        </p:spPr>
        <p:txBody>
          <a:bodyPr wrap="square" anchor="t">
            <a:normAutofit/>
          </a:bodyPr>
          <a:lstStyle/>
          <a:p>
            <a:r>
              <a:rPr lang="fi-FI" sz="1700"/>
              <a:t>Kaksi infotilaisuutta syksyllä alustavasti Mikkelissä ja Sulkavalla</a:t>
            </a:r>
          </a:p>
          <a:p>
            <a:pPr lvl="1"/>
            <a:r>
              <a:rPr lang="fi-FI" sz="1700"/>
              <a:t>Ajankohta ja paikka varmistuu kesän aikana </a:t>
            </a:r>
          </a:p>
          <a:p>
            <a:pPr>
              <a:buClr>
                <a:srgbClr val="61C1D6"/>
              </a:buClr>
            </a:pPr>
            <a:r>
              <a:rPr lang="fi-FI" sz="1700"/>
              <a:t>Aiheina rahoitusmahdollisuudet ja vesienhoitomenetelmät</a:t>
            </a:r>
          </a:p>
          <a:p>
            <a:pPr>
              <a:buClr>
                <a:srgbClr val="61C1D6"/>
              </a:buClr>
            </a:pPr>
            <a:r>
              <a:rPr lang="fi-FI" sz="1700"/>
              <a:t>Viime vuonna osallistujia yhteensä 49 kpl (34 läsnä, 15 etänä)</a:t>
            </a:r>
          </a:p>
          <a:p>
            <a:pPr>
              <a:buClr>
                <a:srgbClr val="61C1D6"/>
              </a:buClr>
            </a:pPr>
            <a:r>
              <a:rPr lang="fi-FI" sz="1700"/>
              <a:t>Esille nousseet Pieksämäen aluetta koskevat asiat</a:t>
            </a:r>
          </a:p>
          <a:p>
            <a:pPr lvl="1"/>
            <a:r>
              <a:rPr lang="fi-FI" sz="1700"/>
              <a:t>Heiniö</a:t>
            </a:r>
          </a:p>
          <a:p>
            <a:pPr lvl="2">
              <a:buFont typeface="Wingdings" panose="020B0604020202020204" pitchFamily="34" charset="0"/>
              <a:buChar char="§"/>
            </a:pPr>
            <a:r>
              <a:rPr lang="fi-FI" sz="1700"/>
              <a:t>Avustushakemus hoitokalastushankkeelle vuodelle 2025</a:t>
            </a:r>
          </a:p>
          <a:p>
            <a:pPr lvl="2">
              <a:buFont typeface="Wingdings" panose="020B0604020202020204" pitchFamily="34" charset="0"/>
              <a:buChar char="§"/>
            </a:pPr>
            <a:r>
              <a:rPr lang="fi-FI" sz="1700"/>
              <a:t>Mahdollinen opinnäytetyö kuormituksesta</a:t>
            </a:r>
          </a:p>
          <a:p>
            <a:pPr lvl="2">
              <a:buFont typeface="Wingdings" panose="020B0604020202020204" pitchFamily="34" charset="0"/>
              <a:buChar char="§"/>
            </a:pPr>
            <a:r>
              <a:rPr lang="fi-FI" sz="1700"/>
              <a:t>Maanomistajayhteistyö</a:t>
            </a:r>
          </a:p>
          <a:p>
            <a:pPr lvl="1"/>
            <a:endParaRPr lang="fi-FI" sz="1700"/>
          </a:p>
        </p:txBody>
      </p:sp>
      <p:pic>
        <p:nvPicPr>
          <p:cNvPr id="6" name="Kuva 5" descr="Kuva, joka sisältää kohteen sisä-, vaate, huonekalu, henkilö&#10;&#10;Tekoälyn luoma sisältö voi olla virheellistä.">
            <a:extLst>
              <a:ext uri="{FF2B5EF4-FFF2-40B4-BE49-F238E27FC236}">
                <a16:creationId xmlns:a16="http://schemas.microsoft.com/office/drawing/2014/main" id="{C162A22F-E539-10C5-1C6C-F25A628A511D}"/>
              </a:ext>
            </a:extLst>
          </p:cNvPr>
          <p:cNvPicPr>
            <a:picLocks noChangeAspect="1"/>
          </p:cNvPicPr>
          <p:nvPr/>
        </p:nvPicPr>
        <p:blipFill>
          <a:blip r:embed="rId2"/>
          <a:srcRect t="4479" b="6891"/>
          <a:stretch/>
        </p:blipFill>
        <p:spPr>
          <a:xfrm>
            <a:off x="6172200" y="1825625"/>
            <a:ext cx="5181600" cy="4351338"/>
          </a:xfrm>
          <a:prstGeom prst="rect">
            <a:avLst/>
          </a:prstGeom>
          <a:noFill/>
        </p:spPr>
      </p:pic>
      <p:sp>
        <p:nvSpPr>
          <p:cNvPr id="4" name="Päivämäärän paikkamerkki 3">
            <a:extLst>
              <a:ext uri="{FF2B5EF4-FFF2-40B4-BE49-F238E27FC236}">
                <a16:creationId xmlns:a16="http://schemas.microsoft.com/office/drawing/2014/main" id="{CA5C3B62-C4A0-46BE-40AF-CC5DBAE79EC3}"/>
              </a:ext>
            </a:extLst>
          </p:cNvPr>
          <p:cNvSpPr>
            <a:spLocks noGrp="1"/>
          </p:cNvSpPr>
          <p:nvPr>
            <p:ph type="dt" sz="half" idx="10"/>
          </p:nvPr>
        </p:nvSpPr>
        <p:spPr>
          <a:xfrm>
            <a:off x="838200" y="6356350"/>
            <a:ext cx="2743200" cy="365125"/>
          </a:xfrm>
        </p:spPr>
        <p:txBody>
          <a:bodyPr anchor="ctr">
            <a:normAutofit/>
          </a:bodyPr>
          <a:lstStyle/>
          <a:p>
            <a:pPr>
              <a:spcAft>
                <a:spcPts val="600"/>
              </a:spcAft>
              <a:defRPr/>
            </a:pPr>
            <a:fld id="{EB46ABCE-4B03-4CB3-AD4D-21E588D1DF6B}" type="datetime1">
              <a:rPr lang="fi-FI"/>
              <a:pPr>
                <a:spcAft>
                  <a:spcPts val="600"/>
                </a:spcAft>
                <a:defRPr/>
              </a:pPr>
              <a:t>23.3.2025</a:t>
            </a:fld>
            <a:endParaRPr lang="fi-FI"/>
          </a:p>
        </p:txBody>
      </p:sp>
      <p:sp>
        <p:nvSpPr>
          <p:cNvPr id="5" name="Dian numeron paikkamerkki 4">
            <a:extLst>
              <a:ext uri="{FF2B5EF4-FFF2-40B4-BE49-F238E27FC236}">
                <a16:creationId xmlns:a16="http://schemas.microsoft.com/office/drawing/2014/main" id="{CFAE5B70-7E76-6B26-3C44-802951229E3D}"/>
              </a:ext>
            </a:extLst>
          </p:cNvPr>
          <p:cNvSpPr>
            <a:spLocks noGrp="1"/>
          </p:cNvSpPr>
          <p:nvPr>
            <p:ph type="sldNum" sz="quarter" idx="12"/>
          </p:nvPr>
        </p:nvSpPr>
        <p:spPr>
          <a:xfrm>
            <a:off x="8610600" y="6356350"/>
            <a:ext cx="2743200" cy="365125"/>
          </a:xfrm>
        </p:spPr>
        <p:txBody>
          <a:bodyPr anchor="ctr">
            <a:normAutofit/>
          </a:bodyPr>
          <a:lstStyle/>
          <a:p>
            <a:pPr>
              <a:spcAft>
                <a:spcPts val="600"/>
              </a:spcAft>
              <a:defRPr/>
            </a:pPr>
            <a:fld id="{D3E21C87-9933-4CC4-B59B-21E3D54545C6}" type="slidenum">
              <a:rPr lang="fi-FI"/>
              <a:pPr>
                <a:spcAft>
                  <a:spcPts val="600"/>
                </a:spcAft>
                <a:defRPr/>
              </a:pPr>
              <a:t>11</a:t>
            </a:fld>
            <a:endParaRPr lang="fi-FI"/>
          </a:p>
        </p:txBody>
      </p:sp>
    </p:spTree>
    <p:extLst>
      <p:ext uri="{BB962C8B-B14F-4D97-AF65-F5344CB8AC3E}">
        <p14:creationId xmlns:p14="http://schemas.microsoft.com/office/powerpoint/2010/main" val="150223931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1">
            <a:extLst>
              <a:ext uri="{FF2B5EF4-FFF2-40B4-BE49-F238E27FC236}">
                <a16:creationId xmlns:a16="http://schemas.microsoft.com/office/drawing/2014/main" id="{A9096247-57CF-A97D-5B40-4916348EE29B}"/>
              </a:ext>
            </a:extLst>
          </p:cNvPr>
          <p:cNvSpPr>
            <a:spLocks noGrp="1"/>
          </p:cNvSpPr>
          <p:nvPr>
            <p:ph type="title"/>
          </p:nvPr>
        </p:nvSpPr>
        <p:spPr>
          <a:xfrm>
            <a:off x="398366" y="339040"/>
            <a:ext cx="11450733" cy="888776"/>
          </a:xfrm>
        </p:spPr>
        <p:txBody>
          <a:bodyPr/>
          <a:lstStyle/>
          <a:p>
            <a:r>
              <a:rPr lang="fi-FI" sz="3600"/>
              <a:t>Päättyneet kunnostushankkeet </a:t>
            </a:r>
          </a:p>
        </p:txBody>
      </p:sp>
      <p:sp>
        <p:nvSpPr>
          <p:cNvPr id="10" name="Tekstiruutu 9">
            <a:extLst>
              <a:ext uri="{FF2B5EF4-FFF2-40B4-BE49-F238E27FC236}">
                <a16:creationId xmlns:a16="http://schemas.microsoft.com/office/drawing/2014/main" id="{F99A94D0-B6DB-5B11-5769-F8DB99F8F4D3}"/>
              </a:ext>
            </a:extLst>
          </p:cNvPr>
          <p:cNvSpPr txBox="1"/>
          <p:nvPr/>
        </p:nvSpPr>
        <p:spPr>
          <a:xfrm>
            <a:off x="394408" y="1238254"/>
            <a:ext cx="6360242" cy="3862596"/>
          </a:xfrm>
          <a:prstGeom prst="rect">
            <a:avLst/>
          </a:prstGeom>
          <a:noFill/>
        </p:spPr>
        <p:txBody>
          <a:bodyPr wrap="square">
            <a:spAutoFit/>
          </a:bodyPr>
          <a:lstStyle/>
          <a:p>
            <a:pPr marL="342900" lvl="1" indent="-342900">
              <a:buFont typeface="Arial" panose="020B0604020202020204" pitchFamily="34" charset="0"/>
              <a:buChar char="•"/>
            </a:pPr>
            <a:r>
              <a:rPr lang="fi-FI" sz="2000">
                <a:latin typeface="Calibri" panose="020F0502020204030204" pitchFamily="34" charset="0"/>
              </a:rPr>
              <a:t>Ahvenlammen ja Hiidenlammen hoitokalastus - ESAELY/1357/2022</a:t>
            </a:r>
          </a:p>
          <a:p>
            <a:pPr marL="800100" lvl="2" indent="-342900">
              <a:buFont typeface="Arial" panose="020B0604020202020204" pitchFamily="34" charset="0"/>
              <a:buChar char="•"/>
            </a:pPr>
            <a:r>
              <a:rPr lang="fi-FI" sz="1500"/>
              <a:t>Hanke </a:t>
            </a:r>
            <a:r>
              <a:rPr lang="fi-FI" sz="1500" err="1"/>
              <a:t>alitoteutui</a:t>
            </a:r>
            <a:r>
              <a:rPr lang="fi-FI" sz="1500"/>
              <a:t>, 2000 € avustuksesta käytettiin vain 91,15 €. </a:t>
            </a:r>
          </a:p>
          <a:p>
            <a:pPr marL="342900" lvl="1" indent="-342900">
              <a:buFont typeface="Arial" panose="020B0604020202020204" pitchFamily="34" charset="0"/>
              <a:buChar char="•"/>
            </a:pPr>
            <a:endParaRPr lang="fi-FI" sz="2000">
              <a:latin typeface="Calibri" panose="020F0502020204030204" pitchFamily="34" charset="0"/>
            </a:endParaRPr>
          </a:p>
          <a:p>
            <a:pPr marL="342900" lvl="1" indent="-342900">
              <a:buFont typeface="Arial" panose="020B0604020202020204" pitchFamily="34" charset="0"/>
              <a:buChar char="•"/>
            </a:pPr>
            <a:r>
              <a:rPr lang="fi-FI" sz="2000">
                <a:latin typeface="Calibri" panose="020F0502020204030204" pitchFamily="34" charset="0"/>
              </a:rPr>
              <a:t>Vehkalammen ja Uuhilammen </a:t>
            </a:r>
            <a:r>
              <a:rPr lang="fi-FI" sz="2000" err="1">
                <a:latin typeface="Calibri" panose="020F0502020204030204" pitchFamily="34" charset="0"/>
              </a:rPr>
              <a:t>laskeutuskosteikoiden</a:t>
            </a:r>
            <a:r>
              <a:rPr lang="fi-FI" sz="2000">
                <a:latin typeface="Calibri" panose="020F0502020204030204" pitchFamily="34" charset="0"/>
              </a:rPr>
              <a:t> rakentamisen 1. vaihe - ESAELY/1471/2021</a:t>
            </a:r>
          </a:p>
          <a:p>
            <a:pPr marL="800100" lvl="2" indent="-342900">
              <a:buFont typeface="Arial" panose="020B0604020202020204" pitchFamily="34" charset="0"/>
              <a:buChar char="•"/>
            </a:pPr>
            <a:r>
              <a:rPr lang="fi-FI" sz="1500"/>
              <a:t>Hanke ei toteutunut.</a:t>
            </a:r>
          </a:p>
          <a:p>
            <a:pPr marL="342900" lvl="1" indent="-342900">
              <a:buFont typeface="Arial" panose="020B0604020202020204" pitchFamily="34" charset="0"/>
              <a:buChar char="•"/>
            </a:pPr>
            <a:endParaRPr lang="fi-FI" sz="1500">
              <a:latin typeface="Calibri" panose="020F0502020204030204" pitchFamily="34" charset="0"/>
            </a:endParaRPr>
          </a:p>
          <a:p>
            <a:pPr marL="342900" lvl="1" indent="-342900">
              <a:buFont typeface="Arial" panose="020B0604020202020204" pitchFamily="34" charset="0"/>
              <a:buChar char="•"/>
            </a:pPr>
            <a:r>
              <a:rPr lang="fi-FI" sz="2000">
                <a:latin typeface="Calibri" panose="020F0502020204030204" pitchFamily="34" charset="0"/>
              </a:rPr>
              <a:t>Iso-</a:t>
            </a:r>
            <a:r>
              <a:rPr lang="fi-FI" sz="2000" err="1">
                <a:latin typeface="Calibri" panose="020F0502020204030204" pitchFamily="34" charset="0"/>
              </a:rPr>
              <a:t>Nivujärven</a:t>
            </a:r>
            <a:r>
              <a:rPr lang="fi-FI" sz="2000">
                <a:latin typeface="Calibri" panose="020F0502020204030204" pitchFamily="34" charset="0"/>
              </a:rPr>
              <a:t> kunnostussuunnitelma - ESAELY/1428/2021</a:t>
            </a:r>
          </a:p>
          <a:p>
            <a:pPr marL="800100" lvl="2" indent="-342900">
              <a:buFont typeface="Arial" panose="020B0604020202020204" pitchFamily="34" charset="0"/>
              <a:buChar char="•"/>
            </a:pPr>
            <a:r>
              <a:rPr lang="fi-FI" sz="1500"/>
              <a:t>Suunnitelma valmistui vuonna 2024. Tällä hetkellä ei jatkotoimia tiedossa. </a:t>
            </a:r>
            <a:endParaRPr lang="fi-FI" sz="1500">
              <a:latin typeface="Calibri" panose="020F0502020204030204" pitchFamily="34" charset="0"/>
            </a:endParaRPr>
          </a:p>
          <a:p>
            <a:pPr marL="342900" lvl="1" indent="-342900">
              <a:buFont typeface="Arial" panose="020B0604020202020204" pitchFamily="34" charset="0"/>
              <a:buChar char="•"/>
            </a:pPr>
            <a:endParaRPr lang="fi-FI" sz="1500">
              <a:latin typeface="Calibri" panose="020F0502020204030204" pitchFamily="34" charset="0"/>
            </a:endParaRPr>
          </a:p>
          <a:p>
            <a:pPr marL="342900" lvl="1" indent="-342900">
              <a:buFont typeface="Arial" panose="020B0604020202020204" pitchFamily="34" charset="0"/>
              <a:buChar char="•"/>
            </a:pPr>
            <a:endParaRPr lang="fi-FI" sz="1500">
              <a:latin typeface="Calibri" panose="020F0502020204030204" pitchFamily="34" charset="0"/>
            </a:endParaRPr>
          </a:p>
        </p:txBody>
      </p:sp>
      <p:pic>
        <p:nvPicPr>
          <p:cNvPr id="2" name="Kuvan paikkamerkki 6">
            <a:extLst>
              <a:ext uri="{FF2B5EF4-FFF2-40B4-BE49-F238E27FC236}">
                <a16:creationId xmlns:a16="http://schemas.microsoft.com/office/drawing/2014/main" id="{53816A6F-FB57-EB43-5145-614353899947}"/>
              </a:ext>
            </a:extLst>
          </p:cNvPr>
          <p:cNvPicPr>
            <a:picLocks noChangeAspect="1"/>
          </p:cNvPicPr>
          <p:nvPr/>
        </p:nvPicPr>
        <p:blipFill rotWithShape="1">
          <a:blip r:embed="rId2"/>
          <a:srcRect l="28764" r="22892"/>
          <a:stretch/>
        </p:blipFill>
        <p:spPr>
          <a:xfrm>
            <a:off x="7036075" y="1082673"/>
            <a:ext cx="4813024" cy="5600226"/>
          </a:xfrm>
          <a:prstGeom prst="rect">
            <a:avLst/>
          </a:prstGeom>
          <a:noFill/>
          <a:ln>
            <a:solidFill>
              <a:schemeClr val="tx1"/>
            </a:solidFill>
          </a:ln>
        </p:spPr>
      </p:pic>
    </p:spTree>
    <p:extLst>
      <p:ext uri="{BB962C8B-B14F-4D97-AF65-F5344CB8AC3E}">
        <p14:creationId xmlns:p14="http://schemas.microsoft.com/office/powerpoint/2010/main" val="2468030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B0F2FFFF-686B-1AED-0F0F-B0B774E307F4}"/>
              </a:ext>
            </a:extLst>
          </p:cNvPr>
          <p:cNvSpPr>
            <a:spLocks noGrp="1"/>
          </p:cNvSpPr>
          <p:nvPr>
            <p:ph idx="1"/>
          </p:nvPr>
        </p:nvSpPr>
        <p:spPr>
          <a:xfrm>
            <a:off x="349187" y="1253322"/>
            <a:ext cx="5690206" cy="4344760"/>
          </a:xfrm>
        </p:spPr>
        <p:txBody>
          <a:bodyPr/>
          <a:lstStyle/>
          <a:p>
            <a:pPr marL="342900" lvl="1" indent="-342900">
              <a:spcBef>
                <a:spcPct val="0"/>
              </a:spcBef>
            </a:pPr>
            <a:r>
              <a:rPr lang="fi-FI" sz="2000">
                <a:cs typeface="Calibri"/>
              </a:rPr>
              <a:t>Pieksänjärven vesikasvien niitto - ESAELY/1474/2023</a:t>
            </a:r>
          </a:p>
          <a:p>
            <a:pPr marL="742950" lvl="2" indent="-285750">
              <a:spcBef>
                <a:spcPct val="0"/>
              </a:spcBef>
            </a:pPr>
            <a:r>
              <a:rPr lang="fi-FI" sz="1500">
                <a:cs typeface="Calibri"/>
              </a:rPr>
              <a:t>Niittoa toteutettu kesällä 2024 ja sitä jatketaan kesällä 2025.</a:t>
            </a:r>
          </a:p>
          <a:p>
            <a:pPr marL="342900" lvl="1" indent="-342900">
              <a:spcBef>
                <a:spcPct val="0"/>
              </a:spcBef>
              <a:buFont typeface="Calibri,Sans-Serif" panose="020B0604020202020204" pitchFamily="34" charset="0"/>
              <a:buChar char="-"/>
            </a:pPr>
            <a:endParaRPr lang="fi-FI" sz="1400">
              <a:cs typeface="Calibri"/>
            </a:endParaRPr>
          </a:p>
          <a:p>
            <a:pPr marL="342900" lvl="1" indent="-342900">
              <a:spcBef>
                <a:spcPct val="0"/>
              </a:spcBef>
              <a:buClr>
                <a:srgbClr val="61C1D6"/>
              </a:buClr>
            </a:pPr>
            <a:r>
              <a:rPr lang="fi-FI" sz="2000">
                <a:cs typeface="Calibri"/>
              </a:rPr>
              <a:t>Pieksämäen Naarajärven pohjavesialueen suojelusuunnitelman päivittäminen - ESAELY/1624/2023</a:t>
            </a:r>
          </a:p>
          <a:p>
            <a:pPr marL="742950" lvl="2" indent="-285750">
              <a:spcBef>
                <a:spcPct val="0"/>
              </a:spcBef>
              <a:buClr>
                <a:srgbClr val="61C1D6"/>
              </a:buClr>
            </a:pPr>
            <a:r>
              <a:rPr lang="fi-FI" sz="1500">
                <a:cs typeface="Calibri"/>
              </a:rPr>
              <a:t>Vuonna 2010 laaditun pohjavesien suojelusuunnitelman päivittämistyö alkanut. </a:t>
            </a:r>
            <a:endParaRPr lang="fi-FI" sz="1400">
              <a:solidFill>
                <a:srgbClr val="000000"/>
              </a:solidFill>
              <a:latin typeface="Arial" panose="020B0604020202020204" pitchFamily="34" charset="0"/>
            </a:endParaRPr>
          </a:p>
        </p:txBody>
      </p:sp>
      <p:sp>
        <p:nvSpPr>
          <p:cNvPr id="4" name="Otsikko 3">
            <a:extLst>
              <a:ext uri="{FF2B5EF4-FFF2-40B4-BE49-F238E27FC236}">
                <a16:creationId xmlns:a16="http://schemas.microsoft.com/office/drawing/2014/main" id="{B0E842D8-E2A2-C346-ECA2-A7FDFE25006F}"/>
              </a:ext>
            </a:extLst>
          </p:cNvPr>
          <p:cNvSpPr>
            <a:spLocks noGrp="1"/>
          </p:cNvSpPr>
          <p:nvPr>
            <p:ph type="title"/>
          </p:nvPr>
        </p:nvSpPr>
        <p:spPr>
          <a:xfrm>
            <a:off x="271493" y="385185"/>
            <a:ext cx="7152889" cy="868137"/>
          </a:xfrm>
        </p:spPr>
        <p:txBody>
          <a:bodyPr/>
          <a:lstStyle/>
          <a:p>
            <a:r>
              <a:rPr lang="fi-FI" sz="3000"/>
              <a:t>Käynnissä olevat kunnostushankkeet </a:t>
            </a:r>
          </a:p>
        </p:txBody>
      </p:sp>
      <p:pic>
        <p:nvPicPr>
          <p:cNvPr id="5" name="Kuva 4">
            <a:extLst>
              <a:ext uri="{FF2B5EF4-FFF2-40B4-BE49-F238E27FC236}">
                <a16:creationId xmlns:a16="http://schemas.microsoft.com/office/drawing/2014/main" id="{9AA7FA1C-AE38-F728-7407-2DDCFEB72A0B}"/>
              </a:ext>
            </a:extLst>
          </p:cNvPr>
          <p:cNvPicPr>
            <a:picLocks noChangeAspect="1"/>
          </p:cNvPicPr>
          <p:nvPr/>
        </p:nvPicPr>
        <p:blipFill>
          <a:blip r:embed="rId3"/>
          <a:stretch>
            <a:fillRect/>
          </a:stretch>
        </p:blipFill>
        <p:spPr>
          <a:xfrm>
            <a:off x="6260321" y="1365941"/>
            <a:ext cx="5639443" cy="4232141"/>
          </a:xfrm>
          <a:prstGeom prst="rect">
            <a:avLst/>
          </a:prstGeom>
        </p:spPr>
      </p:pic>
    </p:spTree>
    <p:extLst>
      <p:ext uri="{BB962C8B-B14F-4D97-AF65-F5344CB8AC3E}">
        <p14:creationId xmlns:p14="http://schemas.microsoft.com/office/powerpoint/2010/main" val="1108552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23D81-2A2F-868F-6DD6-595FF0616CFB}"/>
            </a:ext>
          </a:extLst>
        </p:cNvPr>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50C6370A-6358-8F5D-89CD-7225D1961520}"/>
              </a:ext>
            </a:extLst>
          </p:cNvPr>
          <p:cNvSpPr>
            <a:spLocks noGrp="1"/>
          </p:cNvSpPr>
          <p:nvPr>
            <p:ph idx="1"/>
          </p:nvPr>
        </p:nvSpPr>
        <p:spPr>
          <a:xfrm>
            <a:off x="281668" y="886790"/>
            <a:ext cx="5690206" cy="4344760"/>
          </a:xfrm>
        </p:spPr>
        <p:txBody>
          <a:bodyPr/>
          <a:lstStyle/>
          <a:p>
            <a:pPr marL="342900" lvl="1" indent="-342900">
              <a:lnSpc>
                <a:spcPct val="100000"/>
              </a:lnSpc>
              <a:spcBef>
                <a:spcPts val="1500"/>
              </a:spcBef>
              <a:buClr>
                <a:schemeClr val="accent2"/>
              </a:buClr>
            </a:pPr>
            <a:r>
              <a:rPr lang="fi-FI" sz="2000" dirty="0">
                <a:cs typeface="Calibri"/>
              </a:rPr>
              <a:t>ESAELY/1452/2024 - Kyyveden vähempiarvoisen kalan pyynti</a:t>
            </a:r>
          </a:p>
          <a:p>
            <a:pPr marL="800100" lvl="2" indent="-342900">
              <a:lnSpc>
                <a:spcPct val="100000"/>
              </a:lnSpc>
              <a:spcBef>
                <a:spcPts val="1500"/>
              </a:spcBef>
              <a:buClr>
                <a:schemeClr val="accent2"/>
              </a:buClr>
            </a:pPr>
            <a:r>
              <a:rPr lang="fi-FI" sz="1600" dirty="0">
                <a:cs typeface="Calibri"/>
              </a:rPr>
              <a:t>Haettu avustus 66 000 €, toteutusaika 2025-2027, hakijana Kyyveden osakaskunta</a:t>
            </a:r>
            <a:endParaRPr lang="fi-FI" sz="1600" dirty="0">
              <a:ea typeface="Calibri"/>
              <a:cs typeface="Calibri"/>
            </a:endParaRPr>
          </a:p>
          <a:p>
            <a:pPr marL="342900" lvl="1" indent="-342900">
              <a:lnSpc>
                <a:spcPct val="100000"/>
              </a:lnSpc>
              <a:spcBef>
                <a:spcPts val="1500"/>
              </a:spcBef>
              <a:buClr>
                <a:schemeClr val="accent2"/>
              </a:buClr>
            </a:pPr>
            <a:r>
              <a:rPr lang="fi-FI" sz="2000" dirty="0">
                <a:cs typeface="Calibri"/>
              </a:rPr>
              <a:t>ESAELY/1679/2024 - Heiniön Hoitokalastus </a:t>
            </a:r>
            <a:endParaRPr lang="fi-FI" sz="2000" dirty="0">
              <a:ea typeface="Calibri"/>
              <a:cs typeface="Calibri"/>
            </a:endParaRPr>
          </a:p>
          <a:p>
            <a:pPr marL="800100" lvl="2" indent="-342900">
              <a:lnSpc>
                <a:spcPct val="100000"/>
              </a:lnSpc>
              <a:spcBef>
                <a:spcPts val="1500"/>
              </a:spcBef>
              <a:buClr>
                <a:schemeClr val="accent2"/>
              </a:buClr>
            </a:pPr>
            <a:r>
              <a:rPr lang="fi-FI" sz="1600" dirty="0">
                <a:cs typeface="Calibri"/>
              </a:rPr>
              <a:t>Haettu avustus 4000 €, toteutusaika 2025, hakijana </a:t>
            </a:r>
            <a:r>
              <a:rPr lang="fi-FI" sz="1600" dirty="0" err="1">
                <a:cs typeface="Calibri"/>
              </a:rPr>
              <a:t>Naakkima</a:t>
            </a:r>
            <a:r>
              <a:rPr lang="fi-FI" sz="1600" dirty="0">
                <a:cs typeface="Calibri"/>
              </a:rPr>
              <a:t>-Naarajärvi osakaskunta</a:t>
            </a:r>
            <a:endParaRPr lang="fi-FI" sz="1600" dirty="0">
              <a:ea typeface="Calibri"/>
              <a:cs typeface="Calibri"/>
            </a:endParaRPr>
          </a:p>
          <a:p>
            <a:pPr marL="342900" lvl="1" indent="-342900">
              <a:lnSpc>
                <a:spcPct val="100000"/>
              </a:lnSpc>
              <a:spcBef>
                <a:spcPts val="1500"/>
              </a:spcBef>
              <a:buClr>
                <a:schemeClr val="accent2"/>
              </a:buClr>
            </a:pPr>
            <a:r>
              <a:rPr lang="fi-FI" sz="2000" dirty="0">
                <a:cs typeface="Calibri"/>
              </a:rPr>
              <a:t>ESAELY/1634/2024 - </a:t>
            </a:r>
            <a:r>
              <a:rPr lang="fi-FI" sz="2000" dirty="0" err="1">
                <a:cs typeface="Calibri"/>
              </a:rPr>
              <a:t>Suontjärven</a:t>
            </a:r>
            <a:r>
              <a:rPr lang="fi-FI" sz="2000" dirty="0">
                <a:cs typeface="Calibri"/>
              </a:rPr>
              <a:t> hoitokalastus 2025 </a:t>
            </a:r>
            <a:endParaRPr lang="fi-FI" sz="2000" dirty="0">
              <a:ea typeface="Calibri"/>
              <a:cs typeface="Calibri"/>
            </a:endParaRPr>
          </a:p>
          <a:p>
            <a:pPr marL="800100" lvl="2" indent="-342900">
              <a:lnSpc>
                <a:spcPct val="100000"/>
              </a:lnSpc>
              <a:spcBef>
                <a:spcPts val="1500"/>
              </a:spcBef>
              <a:buClr>
                <a:schemeClr val="accent2"/>
              </a:buClr>
            </a:pPr>
            <a:r>
              <a:rPr lang="fi-FI" sz="1600" dirty="0">
                <a:cs typeface="Calibri"/>
              </a:rPr>
              <a:t>Haettu avustus 800 €, toteutusaika 2025, hakijana </a:t>
            </a:r>
            <a:r>
              <a:rPr lang="fi-FI" sz="1600" dirty="0" err="1">
                <a:cs typeface="Calibri"/>
              </a:rPr>
              <a:t>Tihusniemi-Tossavala</a:t>
            </a:r>
            <a:r>
              <a:rPr lang="fi-FI" sz="1600" dirty="0">
                <a:cs typeface="Calibri"/>
              </a:rPr>
              <a:t> osakaskunta</a:t>
            </a:r>
            <a:endParaRPr lang="fi-FI" sz="1600" dirty="0">
              <a:ea typeface="Calibri"/>
              <a:cs typeface="Calibri"/>
            </a:endParaRPr>
          </a:p>
          <a:p>
            <a:pPr marL="342900" lvl="1" indent="-342900">
              <a:lnSpc>
                <a:spcPct val="100000"/>
              </a:lnSpc>
              <a:spcBef>
                <a:spcPts val="1500"/>
              </a:spcBef>
              <a:buClr>
                <a:schemeClr val="accent2"/>
              </a:buClr>
            </a:pPr>
            <a:r>
              <a:rPr lang="fi-FI" sz="2000" dirty="0">
                <a:solidFill>
                  <a:srgbClr val="035378"/>
                </a:solidFill>
                <a:latin typeface="Calibri"/>
                <a:ea typeface="Calibri"/>
                <a:cs typeface="Calibri"/>
              </a:rPr>
              <a:t>Pieksämäen Hiidenlammen ja </a:t>
            </a:r>
            <a:r>
              <a:rPr lang="fi-FI" sz="2000" dirty="0" err="1">
                <a:solidFill>
                  <a:srgbClr val="035378"/>
                </a:solidFill>
                <a:latin typeface="Calibri"/>
                <a:ea typeface="Calibri"/>
                <a:cs typeface="Calibri"/>
              </a:rPr>
              <a:t>Tuopunkankaan</a:t>
            </a:r>
            <a:r>
              <a:rPr lang="fi-FI" sz="2000" dirty="0">
                <a:solidFill>
                  <a:srgbClr val="035378"/>
                </a:solidFill>
                <a:latin typeface="Calibri"/>
                <a:ea typeface="Calibri"/>
                <a:cs typeface="Calibri"/>
              </a:rPr>
              <a:t> pohjavesialueiden suojelusuunnitelma - ESAELY/1601/2024</a:t>
            </a:r>
          </a:p>
          <a:p>
            <a:pPr marL="800100" lvl="2">
              <a:lnSpc>
                <a:spcPct val="100000"/>
              </a:lnSpc>
              <a:spcBef>
                <a:spcPts val="1500"/>
              </a:spcBef>
              <a:buClr>
                <a:schemeClr val="accent2"/>
              </a:buClr>
            </a:pPr>
            <a:r>
              <a:rPr lang="fi-FI" sz="1600" dirty="0">
                <a:solidFill>
                  <a:srgbClr val="035378"/>
                </a:solidFill>
                <a:latin typeface="Calibri"/>
                <a:ea typeface="Calibri"/>
                <a:cs typeface="Calibri"/>
              </a:rPr>
              <a:t>Haettu avustus 12 500 €, toteutusaika 2025-2026, hakijana Pieksämäen kaupunki</a:t>
            </a:r>
          </a:p>
        </p:txBody>
      </p:sp>
      <p:sp>
        <p:nvSpPr>
          <p:cNvPr id="4" name="Otsikko 3">
            <a:extLst>
              <a:ext uri="{FF2B5EF4-FFF2-40B4-BE49-F238E27FC236}">
                <a16:creationId xmlns:a16="http://schemas.microsoft.com/office/drawing/2014/main" id="{A0E812CD-DEBF-3026-2466-A7458C1BB865}"/>
              </a:ext>
            </a:extLst>
          </p:cNvPr>
          <p:cNvSpPr>
            <a:spLocks noGrp="1"/>
          </p:cNvSpPr>
          <p:nvPr>
            <p:ph type="title"/>
          </p:nvPr>
        </p:nvSpPr>
        <p:spPr>
          <a:xfrm>
            <a:off x="398397" y="169324"/>
            <a:ext cx="7152889" cy="868137"/>
          </a:xfrm>
        </p:spPr>
        <p:txBody>
          <a:bodyPr/>
          <a:lstStyle/>
          <a:p>
            <a:r>
              <a:rPr lang="fi-FI" sz="3000"/>
              <a:t>2024 saapuneet avustushakemukset</a:t>
            </a:r>
          </a:p>
        </p:txBody>
      </p:sp>
      <p:pic>
        <p:nvPicPr>
          <p:cNvPr id="5" name="Kuva 4">
            <a:extLst>
              <a:ext uri="{FF2B5EF4-FFF2-40B4-BE49-F238E27FC236}">
                <a16:creationId xmlns:a16="http://schemas.microsoft.com/office/drawing/2014/main" id="{6AED4D8F-2B61-145B-9038-34FC687CA689}"/>
              </a:ext>
            </a:extLst>
          </p:cNvPr>
          <p:cNvPicPr>
            <a:picLocks noChangeAspect="1"/>
          </p:cNvPicPr>
          <p:nvPr/>
        </p:nvPicPr>
        <p:blipFill>
          <a:blip r:embed="rId3"/>
          <a:stretch>
            <a:fillRect/>
          </a:stretch>
        </p:blipFill>
        <p:spPr>
          <a:xfrm>
            <a:off x="6260321" y="1365941"/>
            <a:ext cx="5639443" cy="4232141"/>
          </a:xfrm>
          <a:prstGeom prst="rect">
            <a:avLst/>
          </a:prstGeom>
        </p:spPr>
      </p:pic>
    </p:spTree>
    <p:extLst>
      <p:ext uri="{BB962C8B-B14F-4D97-AF65-F5344CB8AC3E}">
        <p14:creationId xmlns:p14="http://schemas.microsoft.com/office/powerpoint/2010/main" val="3853856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0E842D8-E2A2-C346-ECA2-A7FDFE25006F}"/>
              </a:ext>
            </a:extLst>
          </p:cNvPr>
          <p:cNvSpPr>
            <a:spLocks noGrp="1"/>
          </p:cNvSpPr>
          <p:nvPr>
            <p:ph type="title"/>
          </p:nvPr>
        </p:nvSpPr>
        <p:spPr>
          <a:xfrm>
            <a:off x="838200" y="365125"/>
            <a:ext cx="10515600" cy="1325563"/>
          </a:xfrm>
        </p:spPr>
        <p:txBody>
          <a:bodyPr wrap="square" anchor="ctr">
            <a:normAutofit/>
          </a:bodyPr>
          <a:lstStyle/>
          <a:p>
            <a:r>
              <a:rPr lang="fi-FI"/>
              <a:t>Muut vesistökunnostushankkeet </a:t>
            </a:r>
          </a:p>
        </p:txBody>
      </p:sp>
      <p:sp>
        <p:nvSpPr>
          <p:cNvPr id="3" name="Sisällön paikkamerkki 2">
            <a:extLst>
              <a:ext uri="{FF2B5EF4-FFF2-40B4-BE49-F238E27FC236}">
                <a16:creationId xmlns:a16="http://schemas.microsoft.com/office/drawing/2014/main" id="{B0F2FFFF-686B-1AED-0F0F-B0B774E307F4}"/>
              </a:ext>
            </a:extLst>
          </p:cNvPr>
          <p:cNvSpPr>
            <a:spLocks noGrp="1"/>
          </p:cNvSpPr>
          <p:nvPr>
            <p:ph sz="half" idx="1"/>
          </p:nvPr>
        </p:nvSpPr>
        <p:spPr>
          <a:xfrm>
            <a:off x="838200" y="1825625"/>
            <a:ext cx="5181600" cy="4351338"/>
          </a:xfrm>
        </p:spPr>
        <p:txBody>
          <a:bodyPr wrap="square" anchor="t">
            <a:normAutofit fontScale="92500" lnSpcReduction="10000"/>
          </a:bodyPr>
          <a:lstStyle/>
          <a:p>
            <a:pPr lvl="1"/>
            <a:r>
              <a:rPr lang="fi-FI" sz="1500" dirty="0"/>
              <a:t>Pieksänjärven hoitokalastus</a:t>
            </a:r>
          </a:p>
          <a:p>
            <a:pPr lvl="2"/>
            <a:r>
              <a:rPr lang="fi-FI" sz="1500" dirty="0"/>
              <a:t>Hoitokalastusta toteutettu keväällä 2024. Saalis yhteensä 18 900 kg. Suurin osa saaliista lahnaa, vain vähän särkeä ja ahventa. Rysistä vapautettu tuhansittain alamittaista kuhaa. </a:t>
            </a:r>
          </a:p>
          <a:p>
            <a:pPr lvl="2"/>
            <a:r>
              <a:rPr lang="fi-FI" sz="1500" dirty="0"/>
              <a:t>Kalastuksia jatketaan keväällä 2025. </a:t>
            </a:r>
            <a:endParaRPr lang="fi-FI" sz="1500" dirty="0">
              <a:ea typeface="Calibri"/>
              <a:cs typeface="Calibri"/>
            </a:endParaRPr>
          </a:p>
          <a:p>
            <a:pPr lvl="1"/>
            <a:endParaRPr lang="fi-FI" sz="1500" dirty="0"/>
          </a:p>
          <a:p>
            <a:pPr lvl="1"/>
            <a:r>
              <a:rPr lang="fi-FI" sz="1500" dirty="0"/>
              <a:t>Pieksänjärven hapetus</a:t>
            </a:r>
            <a:endParaRPr lang="fi-FI" sz="1500" dirty="0">
              <a:ea typeface="Calibri"/>
              <a:cs typeface="Calibri"/>
            </a:endParaRPr>
          </a:p>
          <a:p>
            <a:pPr lvl="2"/>
            <a:r>
              <a:rPr lang="fi-FI" sz="1500" dirty="0"/>
              <a:t>Hapetus osana Pieksämäen veden lupavelvoitteita.</a:t>
            </a:r>
          </a:p>
          <a:p>
            <a:pPr lvl="2"/>
            <a:endParaRPr lang="fi-FI" sz="1500" dirty="0">
              <a:ea typeface="Calibri"/>
              <a:cs typeface="Calibri"/>
            </a:endParaRPr>
          </a:p>
          <a:p>
            <a:pPr lvl="1"/>
            <a:r>
              <a:rPr lang="fi-FI" sz="1500" dirty="0"/>
              <a:t>Syvänsin osakaskuntien yhdistyminen </a:t>
            </a:r>
            <a:endParaRPr lang="fi-FI" sz="1500" dirty="0">
              <a:ea typeface="Calibri"/>
              <a:cs typeface="Calibri"/>
            </a:endParaRPr>
          </a:p>
          <a:p>
            <a:pPr lvl="2"/>
            <a:r>
              <a:rPr lang="fi-FI" sz="1500" dirty="0"/>
              <a:t>16 pientä osakaskuntaa, 2221 ha</a:t>
            </a:r>
            <a:endParaRPr lang="fi-FI" sz="1500" dirty="0">
              <a:ea typeface="Calibri"/>
              <a:cs typeface="Calibri"/>
            </a:endParaRPr>
          </a:p>
          <a:p>
            <a:pPr lvl="2"/>
            <a:r>
              <a:rPr lang="fi-FI" sz="1500" dirty="0">
                <a:ea typeface="Calibri"/>
                <a:cs typeface="Calibri"/>
              </a:rPr>
              <a:t>Uusi osakaskunta pääsiäisen jälkeen</a:t>
            </a:r>
          </a:p>
          <a:p>
            <a:pPr lvl="1"/>
            <a:endParaRPr lang="fi-FI" sz="1500" dirty="0"/>
          </a:p>
          <a:p>
            <a:pPr lvl="1"/>
            <a:r>
              <a:rPr lang="fi-FI" sz="1500" dirty="0" err="1"/>
              <a:t>Pyhityn</a:t>
            </a:r>
            <a:r>
              <a:rPr lang="fi-FI" sz="1500" dirty="0"/>
              <a:t> kuormitusselvitys </a:t>
            </a:r>
            <a:endParaRPr lang="fi-FI" sz="1500" dirty="0">
              <a:ea typeface="Calibri"/>
              <a:cs typeface="Calibri"/>
            </a:endParaRPr>
          </a:p>
          <a:p>
            <a:pPr lvl="2"/>
            <a:r>
              <a:rPr lang="fi-FI" sz="1500" dirty="0"/>
              <a:t>Näytteenottoa ja virtaamamittauksia toteutettu suurimmissa tulo- ja laskuojissa. </a:t>
            </a:r>
            <a:endParaRPr lang="fi-FI" sz="1500" dirty="0">
              <a:ea typeface="Calibri"/>
              <a:cs typeface="Calibri"/>
            </a:endParaRPr>
          </a:p>
          <a:p>
            <a:pPr lvl="2"/>
            <a:r>
              <a:rPr lang="fi-FI" sz="1500" dirty="0"/>
              <a:t>Raportti kirjattu toteutettavaksi mahdollisesti osana ACWA-life hanketta</a:t>
            </a:r>
            <a:endParaRPr lang="fi-FI" sz="1500" dirty="0">
              <a:ea typeface="Calibri"/>
              <a:cs typeface="Calibri"/>
            </a:endParaRPr>
          </a:p>
          <a:p>
            <a:pPr lvl="2">
              <a:spcBef>
                <a:spcPts val="0"/>
              </a:spcBef>
            </a:pPr>
            <a:endParaRPr lang="fi-FI" sz="1500" dirty="0"/>
          </a:p>
        </p:txBody>
      </p:sp>
      <p:pic>
        <p:nvPicPr>
          <p:cNvPr id="2" name="Kuva 1" descr="Kuva, joka sisältää kohteen kartta, teksti, atlas&#10;&#10;Tekoälyn luoma sisältö voi olla virheellistä.">
            <a:extLst>
              <a:ext uri="{FF2B5EF4-FFF2-40B4-BE49-F238E27FC236}">
                <a16:creationId xmlns:a16="http://schemas.microsoft.com/office/drawing/2014/main" id="{4159C7F9-D5FC-C57F-B3EF-214FA7647AED}"/>
              </a:ext>
            </a:extLst>
          </p:cNvPr>
          <p:cNvPicPr>
            <a:picLocks noChangeAspect="1"/>
          </p:cNvPicPr>
          <p:nvPr/>
        </p:nvPicPr>
        <p:blipFill>
          <a:blip r:embed="rId3"/>
          <a:srcRect l="12995" r="3350" b="-1"/>
          <a:stretch/>
        </p:blipFill>
        <p:spPr>
          <a:xfrm>
            <a:off x="6172200" y="1825625"/>
            <a:ext cx="5181600" cy="4351338"/>
          </a:xfrm>
          <a:prstGeom prst="rect">
            <a:avLst/>
          </a:prstGeom>
          <a:noFill/>
        </p:spPr>
      </p:pic>
      <p:sp>
        <p:nvSpPr>
          <p:cNvPr id="13" name="Date Placeholder 4">
            <a:extLst>
              <a:ext uri="{FF2B5EF4-FFF2-40B4-BE49-F238E27FC236}">
                <a16:creationId xmlns:a16="http://schemas.microsoft.com/office/drawing/2014/main" id="{4994187D-F5DB-2AE4-ED02-DF707C56A77B}"/>
              </a:ext>
            </a:extLst>
          </p:cNvPr>
          <p:cNvSpPr>
            <a:spLocks noGrp="1"/>
          </p:cNvSpPr>
          <p:nvPr>
            <p:ph type="dt" sz="half" idx="10"/>
          </p:nvPr>
        </p:nvSpPr>
        <p:spPr>
          <a:xfrm>
            <a:off x="838200" y="6356350"/>
            <a:ext cx="2743200" cy="365125"/>
          </a:xfrm>
        </p:spPr>
        <p:txBody>
          <a:bodyPr/>
          <a:lstStyle/>
          <a:p>
            <a:pPr>
              <a:spcAft>
                <a:spcPts val="600"/>
              </a:spcAft>
              <a:defRPr/>
            </a:pPr>
            <a:fld id="{CCB286A6-99F3-42D9-B8D7-8E83D10B8236}" type="datetime1">
              <a:rPr lang="fi-FI"/>
              <a:pPr>
                <a:spcAft>
                  <a:spcPts val="600"/>
                </a:spcAft>
                <a:defRPr/>
              </a:pPr>
              <a:t>23.3.2025</a:t>
            </a:fld>
            <a:endParaRPr lang="fi-FI"/>
          </a:p>
        </p:txBody>
      </p:sp>
      <p:sp>
        <p:nvSpPr>
          <p:cNvPr id="14" name="Slide Number Placeholder 5">
            <a:extLst>
              <a:ext uri="{FF2B5EF4-FFF2-40B4-BE49-F238E27FC236}">
                <a16:creationId xmlns:a16="http://schemas.microsoft.com/office/drawing/2014/main" id="{345EBBC2-CDBB-CF38-0103-247E14C28273}"/>
              </a:ext>
            </a:extLst>
          </p:cNvPr>
          <p:cNvSpPr>
            <a:spLocks noGrp="1"/>
          </p:cNvSpPr>
          <p:nvPr>
            <p:ph type="sldNum" sz="quarter" idx="12"/>
          </p:nvPr>
        </p:nvSpPr>
        <p:spPr>
          <a:xfrm>
            <a:off x="8610600" y="6356350"/>
            <a:ext cx="2743200" cy="365125"/>
          </a:xfrm>
        </p:spPr>
        <p:txBody>
          <a:bodyPr/>
          <a:lstStyle/>
          <a:p>
            <a:pPr>
              <a:spcAft>
                <a:spcPts val="600"/>
              </a:spcAft>
              <a:defRPr/>
            </a:pPr>
            <a:fld id="{1FBEC43D-1D75-49C7-B2CB-C0DD4274CBFB}" type="slidenum">
              <a:rPr lang="fi-FI"/>
              <a:pPr>
                <a:spcAft>
                  <a:spcPts val="600"/>
                </a:spcAft>
                <a:defRPr/>
              </a:pPr>
              <a:t>15</a:t>
            </a:fld>
            <a:endParaRPr lang="fi-FI"/>
          </a:p>
        </p:txBody>
      </p:sp>
    </p:spTree>
    <p:extLst>
      <p:ext uri="{BB962C8B-B14F-4D97-AF65-F5344CB8AC3E}">
        <p14:creationId xmlns:p14="http://schemas.microsoft.com/office/powerpoint/2010/main" val="103327701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0E842D8-E2A2-C346-ECA2-A7FDFE25006F}"/>
              </a:ext>
            </a:extLst>
          </p:cNvPr>
          <p:cNvSpPr>
            <a:spLocks noGrp="1"/>
          </p:cNvSpPr>
          <p:nvPr>
            <p:ph type="title"/>
          </p:nvPr>
        </p:nvSpPr>
        <p:spPr>
          <a:xfrm>
            <a:off x="489857" y="159770"/>
            <a:ext cx="10515600" cy="1325563"/>
          </a:xfrm>
        </p:spPr>
        <p:txBody>
          <a:bodyPr/>
          <a:lstStyle/>
          <a:p>
            <a:r>
              <a:rPr lang="fi-FI" sz="3600"/>
              <a:t>Muut vesistökunnostushankkeet </a:t>
            </a:r>
          </a:p>
        </p:txBody>
      </p:sp>
      <p:sp>
        <p:nvSpPr>
          <p:cNvPr id="2" name="Sisällön paikkamerkki 2">
            <a:extLst>
              <a:ext uri="{FF2B5EF4-FFF2-40B4-BE49-F238E27FC236}">
                <a16:creationId xmlns:a16="http://schemas.microsoft.com/office/drawing/2014/main" id="{A16D520D-B256-F61A-BDA9-194002FB35B7}"/>
              </a:ext>
            </a:extLst>
          </p:cNvPr>
          <p:cNvSpPr txBox="1">
            <a:spLocks/>
          </p:cNvSpPr>
          <p:nvPr/>
        </p:nvSpPr>
        <p:spPr bwMode="auto">
          <a:xfrm>
            <a:off x="767370" y="1306592"/>
            <a:ext cx="5629275" cy="547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Clr>
                <a:schemeClr val="accent2"/>
              </a:buClr>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spcBef>
                <a:spcPts val="1000"/>
              </a:spcBef>
              <a:buClr>
                <a:schemeClr val="accent2"/>
              </a:buClr>
            </a:pPr>
            <a:r>
              <a:rPr lang="fi-FI" sz="2000"/>
              <a:t>Metsätalouden luonnonhoitohankkeet (Metsäkeskus)</a:t>
            </a:r>
            <a:endParaRPr lang="en-US" sz="2000"/>
          </a:p>
          <a:p>
            <a:pPr lvl="1"/>
            <a:r>
              <a:rPr lang="fi-FI" sz="1500"/>
              <a:t>Naarajärven valuma-alueen vesiensuojeluhankkeelle haetaan toteuttajaa toukokuun 2025 hankehaussa. </a:t>
            </a:r>
          </a:p>
          <a:p>
            <a:pPr lvl="1"/>
            <a:r>
              <a:rPr lang="fi-FI" sz="1500"/>
              <a:t>Toteutuksessa ovat nyt Iso-Naakkiman ja Niskakoskenjoen vesiensuojeluhankkeet. Molempien vesiensuojeluhankkeiden toteuttaja on Veijo Kohvakka.</a:t>
            </a:r>
            <a:endParaRPr lang="en-US" sz="1500"/>
          </a:p>
          <a:p>
            <a:pPr lvl="1"/>
            <a:r>
              <a:rPr lang="fi-FI" sz="1500"/>
              <a:t>Metsäkeskuksella resurssipula leikkauksista johtuen</a:t>
            </a:r>
          </a:p>
          <a:p>
            <a:pPr lvl="1"/>
            <a:r>
              <a:rPr lang="fi-FI" sz="1500"/>
              <a:t>Suunniteltujen kohteiden toteutus, ei uusia kohteita</a:t>
            </a:r>
          </a:p>
          <a:p>
            <a:pPr marL="457200" lvl="1" indent="0">
              <a:buNone/>
            </a:pPr>
            <a:endParaRPr lang="fi-FI" sz="1800" u="sng">
              <a:solidFill>
                <a:srgbClr val="FF0000"/>
              </a:solidFill>
              <a:cs typeface="Calibri"/>
            </a:endParaRPr>
          </a:p>
          <a:p>
            <a:pPr marL="457200" lvl="1" indent="0">
              <a:buFont typeface="Arial" panose="020B0604020202020204" pitchFamily="34" charset="0"/>
              <a:buNone/>
            </a:pPr>
            <a:endParaRPr lang="fi-FI" sz="1800"/>
          </a:p>
          <a:p>
            <a:pPr lvl="2">
              <a:spcBef>
                <a:spcPts val="0"/>
              </a:spcBef>
            </a:pPr>
            <a:endParaRPr lang="fi-FI" sz="1400"/>
          </a:p>
        </p:txBody>
      </p:sp>
    </p:spTree>
    <p:extLst>
      <p:ext uri="{BB962C8B-B14F-4D97-AF65-F5344CB8AC3E}">
        <p14:creationId xmlns:p14="http://schemas.microsoft.com/office/powerpoint/2010/main" val="1970255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B5899D-7A99-80BC-BB7B-E2ED19FBD23B}"/>
              </a:ext>
            </a:extLst>
          </p:cNvPr>
          <p:cNvSpPr>
            <a:spLocks noGrp="1"/>
          </p:cNvSpPr>
          <p:nvPr>
            <p:ph type="title"/>
          </p:nvPr>
        </p:nvSpPr>
        <p:spPr>
          <a:xfrm>
            <a:off x="780691" y="1042098"/>
            <a:ext cx="10515600" cy="1325563"/>
          </a:xfrm>
        </p:spPr>
        <p:txBody>
          <a:bodyPr/>
          <a:lstStyle/>
          <a:p>
            <a:r>
              <a:rPr lang="fi-FI">
                <a:ea typeface="Calibri"/>
                <a:cs typeface="Calibri"/>
              </a:rPr>
              <a:t>Rahoitushaut vuonna 2025 </a:t>
            </a:r>
            <a:endParaRPr lang="fi-FI"/>
          </a:p>
        </p:txBody>
      </p:sp>
      <p:sp>
        <p:nvSpPr>
          <p:cNvPr id="3" name="Sisällön paikkamerkki 2">
            <a:extLst>
              <a:ext uri="{FF2B5EF4-FFF2-40B4-BE49-F238E27FC236}">
                <a16:creationId xmlns:a16="http://schemas.microsoft.com/office/drawing/2014/main" id="{E7288E80-4ACA-E7D4-ED21-7E63D2541D14}"/>
              </a:ext>
            </a:extLst>
          </p:cNvPr>
          <p:cNvSpPr>
            <a:spLocks noGrp="1"/>
          </p:cNvSpPr>
          <p:nvPr>
            <p:ph idx="1"/>
          </p:nvPr>
        </p:nvSpPr>
        <p:spPr>
          <a:xfrm>
            <a:off x="780691" y="1921963"/>
            <a:ext cx="10515600" cy="3750286"/>
          </a:xfrm>
        </p:spPr>
        <p:txBody>
          <a:bodyPr/>
          <a:lstStyle/>
          <a:p>
            <a:pPr marL="285750" indent="-342900"/>
            <a:r>
              <a:rPr lang="fi-FI" sz="2000">
                <a:ea typeface="Calibri"/>
                <a:cs typeface="Calibri"/>
              </a:rPr>
              <a:t>Kaupunkivesien teemahaku 1.4.-19.6.2025 </a:t>
            </a:r>
          </a:p>
          <a:p>
            <a:pPr marL="742950" lvl="1" indent="-342900"/>
            <a:r>
              <a:rPr lang="fi-FI" sz="1500" err="1">
                <a:ea typeface="Calibri"/>
                <a:cs typeface="Calibri"/>
              </a:rPr>
              <a:t>Hule</a:t>
            </a:r>
            <a:r>
              <a:rPr lang="fi-FI" sz="1500">
                <a:ea typeface="Calibri"/>
                <a:cs typeface="Calibri"/>
              </a:rPr>
              <a:t>- ja vuotovesien aiheuttamat kustannusvaikutukset</a:t>
            </a:r>
          </a:p>
          <a:p>
            <a:pPr marL="742950" lvl="1" indent="-342900"/>
            <a:r>
              <a:rPr lang="fi-FI" sz="1500">
                <a:ea typeface="Calibri"/>
                <a:cs typeface="Calibri"/>
              </a:rPr>
              <a:t>Rakennetuilta alueilta pohjavesiin kulkeutuvien haitallisten aineiden tunnistaminen ja riskinarviointi</a:t>
            </a:r>
          </a:p>
          <a:p>
            <a:pPr marL="742950" lvl="1" indent="-342900"/>
            <a:r>
              <a:rPr lang="fi-FI" sz="1500">
                <a:ea typeface="Calibri"/>
                <a:cs typeface="Calibri"/>
              </a:rPr>
              <a:t>Jätevesien mikroepäpuhtauksien poiston soveltuminen PFAS-yhdisteiden poistoon ja vaikutukset mikrobilääkeresistenssiin</a:t>
            </a:r>
          </a:p>
          <a:p>
            <a:r>
              <a:rPr lang="fi-FI" sz="2000">
                <a:ea typeface="Calibri"/>
                <a:cs typeface="Calibri"/>
              </a:rPr>
              <a:t>Harkinnanvarainen vesienhoidon avustushaku </a:t>
            </a:r>
          </a:p>
          <a:p>
            <a:pPr lvl="1"/>
            <a:r>
              <a:rPr lang="fi-FI" sz="1500">
                <a:ea typeface="Calibri"/>
                <a:cs typeface="Calibri"/>
              </a:rPr>
              <a:t>Tuttuun tapaan aluehallintouudistuksesta huolimatta loka-marraskuussa</a:t>
            </a:r>
          </a:p>
          <a:p>
            <a:pPr lvl="1"/>
            <a:r>
              <a:rPr lang="fi-FI" sz="1500">
                <a:ea typeface="Calibri"/>
                <a:cs typeface="Calibri"/>
              </a:rPr>
              <a:t>Painopiste valuma-alueella tapahtuviin toimenpiteisiin sekä vaikuttaviin yhteistyöhankkeisiin</a:t>
            </a:r>
          </a:p>
          <a:p>
            <a:pPr marL="285750">
              <a:buClr>
                <a:srgbClr val="61C1D6"/>
              </a:buClr>
            </a:pPr>
            <a:r>
              <a:rPr lang="fi-FI" sz="2000">
                <a:ea typeface="Calibri"/>
                <a:cs typeface="Calibri"/>
              </a:rPr>
              <a:t>METKA </a:t>
            </a:r>
          </a:p>
          <a:p>
            <a:pPr lvl="1"/>
            <a:r>
              <a:rPr lang="fi-FI" sz="1500">
                <a:ea typeface="Calibri"/>
                <a:cs typeface="Calibri"/>
              </a:rPr>
              <a:t>Jatkuva haku auki</a:t>
            </a:r>
          </a:p>
          <a:p>
            <a:pPr lvl="1"/>
            <a:r>
              <a:rPr lang="fi-FI" sz="1500">
                <a:ea typeface="Calibri"/>
                <a:cs typeface="Calibri"/>
              </a:rPr>
              <a:t>Maanomistaja voi hakea avustusta itse</a:t>
            </a:r>
          </a:p>
          <a:p>
            <a:pPr lvl="1"/>
            <a:r>
              <a:rPr lang="fi-FI" sz="1500">
                <a:ea typeface="Calibri"/>
                <a:cs typeface="Calibri"/>
              </a:rPr>
              <a:t>Käytettävissä 14 milj. Euroa, hakemuksia vähän</a:t>
            </a:r>
          </a:p>
          <a:p>
            <a:pPr lvl="1"/>
            <a:r>
              <a:rPr lang="fi-FI" sz="1500">
                <a:ea typeface="Calibri"/>
                <a:cs typeface="Calibri"/>
              </a:rPr>
              <a:t>Metsän ojituksista aiheutuneiden vahinkojen korjaamiseen</a:t>
            </a:r>
          </a:p>
          <a:p>
            <a:pPr>
              <a:buClr>
                <a:srgbClr val="61C1D6"/>
              </a:buClr>
            </a:pPr>
            <a:endParaRPr lang="fi-FI" sz="1300">
              <a:highlight>
                <a:srgbClr val="FFFF00"/>
              </a:highlight>
              <a:ea typeface="Calibri"/>
              <a:cs typeface="Calibri"/>
            </a:endParaRPr>
          </a:p>
        </p:txBody>
      </p:sp>
      <p:sp>
        <p:nvSpPr>
          <p:cNvPr id="4" name="Päivämäärän paikkamerkki 3">
            <a:extLst>
              <a:ext uri="{FF2B5EF4-FFF2-40B4-BE49-F238E27FC236}">
                <a16:creationId xmlns:a16="http://schemas.microsoft.com/office/drawing/2014/main" id="{160180D1-FC4A-F350-77AC-F92CD32FA0B7}"/>
              </a:ext>
            </a:extLst>
          </p:cNvPr>
          <p:cNvSpPr>
            <a:spLocks noGrp="1"/>
          </p:cNvSpPr>
          <p:nvPr>
            <p:ph type="dt" sz="half" idx="10"/>
          </p:nvPr>
        </p:nvSpPr>
        <p:spPr/>
        <p:txBody>
          <a:bodyPr/>
          <a:lstStyle/>
          <a:p>
            <a:pPr>
              <a:defRPr/>
            </a:pPr>
            <a:fld id="{EB46ABCE-4B03-4CB3-AD4D-21E588D1DF6B}" type="datetime1">
              <a:rPr lang="fi-FI"/>
              <a:pPr>
                <a:defRPr/>
              </a:pPr>
              <a:t>23.3.2025</a:t>
            </a:fld>
            <a:endParaRPr lang="fi-FI"/>
          </a:p>
        </p:txBody>
      </p:sp>
      <p:sp>
        <p:nvSpPr>
          <p:cNvPr id="5" name="Dian numeron paikkamerkki 4">
            <a:extLst>
              <a:ext uri="{FF2B5EF4-FFF2-40B4-BE49-F238E27FC236}">
                <a16:creationId xmlns:a16="http://schemas.microsoft.com/office/drawing/2014/main" id="{73764273-D2EE-CACB-2B46-BC32AEDB00E4}"/>
              </a:ext>
            </a:extLst>
          </p:cNvPr>
          <p:cNvSpPr>
            <a:spLocks noGrp="1"/>
          </p:cNvSpPr>
          <p:nvPr>
            <p:ph type="sldNum" sz="quarter" idx="11"/>
          </p:nvPr>
        </p:nvSpPr>
        <p:spPr/>
        <p:txBody>
          <a:bodyPr/>
          <a:lstStyle/>
          <a:p>
            <a:pPr>
              <a:defRPr/>
            </a:pPr>
            <a:fld id="{D3E21C87-9933-4CC4-B59B-21E3D54545C6}" type="slidenum">
              <a:rPr lang="fi-FI"/>
              <a:pPr>
                <a:defRPr/>
              </a:pPr>
              <a:t>17</a:t>
            </a:fld>
            <a:endParaRPr lang="fi-FI"/>
          </a:p>
        </p:txBody>
      </p:sp>
    </p:spTree>
    <p:extLst>
      <p:ext uri="{BB962C8B-B14F-4D97-AF65-F5344CB8AC3E}">
        <p14:creationId xmlns:p14="http://schemas.microsoft.com/office/powerpoint/2010/main" val="3291691488"/>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65B5648-1080-2CD1-414C-31727E50C86C}"/>
              </a:ext>
            </a:extLst>
          </p:cNvPr>
          <p:cNvSpPr>
            <a:spLocks noGrp="1"/>
          </p:cNvSpPr>
          <p:nvPr>
            <p:ph type="ctrTitle"/>
          </p:nvPr>
        </p:nvSpPr>
        <p:spPr/>
        <p:txBody>
          <a:bodyPr/>
          <a:lstStyle/>
          <a:p>
            <a:r>
              <a:rPr lang="fi-FI" sz="4000" b="1"/>
              <a:t>Lintuvesikunnostukset</a:t>
            </a:r>
          </a:p>
        </p:txBody>
      </p:sp>
      <p:sp>
        <p:nvSpPr>
          <p:cNvPr id="4" name="Dian numeron paikkamerkki 3">
            <a:extLst>
              <a:ext uri="{FF2B5EF4-FFF2-40B4-BE49-F238E27FC236}">
                <a16:creationId xmlns:a16="http://schemas.microsoft.com/office/drawing/2014/main" id="{663829A8-B266-7957-3B16-7CF00D2EF866}"/>
              </a:ext>
            </a:extLst>
          </p:cNvPr>
          <p:cNvSpPr>
            <a:spLocks noGrp="1"/>
          </p:cNvSpPr>
          <p:nvPr>
            <p:ph type="sldNum" sz="quarter" idx="4294967295"/>
          </p:nvPr>
        </p:nvSpPr>
        <p:spPr>
          <a:xfrm>
            <a:off x="0" y="6375400"/>
            <a:ext cx="482600" cy="203200"/>
          </a:xfrm>
        </p:spPr>
        <p:txBody>
          <a:bodyPr/>
          <a:lstStyle/>
          <a:p>
            <a:pPr algn="l"/>
            <a:fld id="{03D2D5F4-4871-4469-8343-ED7F6811B37D}" type="slidenum">
              <a:rPr lang="fi-FI" smtClean="0"/>
              <a:pPr algn="l"/>
              <a:t>18</a:t>
            </a:fld>
            <a:endParaRPr lang="fi-FI"/>
          </a:p>
        </p:txBody>
      </p:sp>
    </p:spTree>
    <p:extLst>
      <p:ext uri="{BB962C8B-B14F-4D97-AF65-F5344CB8AC3E}">
        <p14:creationId xmlns:p14="http://schemas.microsoft.com/office/powerpoint/2010/main" val="2391607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 12" descr="Kuva, joka sisältää kohteen vesi, taivas, Vesiresurssit, piha-&#10;&#10;Tekoälyn luoma sisältö voi olla virheellistä.">
            <a:extLst>
              <a:ext uri="{FF2B5EF4-FFF2-40B4-BE49-F238E27FC236}">
                <a16:creationId xmlns:a16="http://schemas.microsoft.com/office/drawing/2014/main" id="{C5A4616E-4E02-FF6E-4AB2-04DEDD6CF146}"/>
              </a:ext>
            </a:extLst>
          </p:cNvPr>
          <p:cNvPicPr>
            <a:picLocks noChangeAspect="1"/>
          </p:cNvPicPr>
          <p:nvPr/>
        </p:nvPicPr>
        <p:blipFill rotWithShape="1">
          <a:blip r:embed="rId3"/>
          <a:srcRect t="15471" b="1547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5" name="Kuva 14" descr="Kuva, joka sisältää kohteen piha-, vesi, maa, maisema&#10;&#10;Tekoälyn luoma sisältö voi olla virheellistä.">
            <a:extLst>
              <a:ext uri="{FF2B5EF4-FFF2-40B4-BE49-F238E27FC236}">
                <a16:creationId xmlns:a16="http://schemas.microsoft.com/office/drawing/2014/main" id="{A649BEF9-3EF8-265D-4EBF-77B1DB051D09}"/>
              </a:ext>
            </a:extLst>
          </p:cNvPr>
          <p:cNvPicPr>
            <a:picLocks noChangeAspect="1"/>
          </p:cNvPicPr>
          <p:nvPr/>
        </p:nvPicPr>
        <p:blipFill rotWithShape="1">
          <a:blip r:embed="rId4"/>
          <a:srcRect t="15471" b="15471"/>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Otsikko 1">
            <a:extLst>
              <a:ext uri="{FF2B5EF4-FFF2-40B4-BE49-F238E27FC236}">
                <a16:creationId xmlns:a16="http://schemas.microsoft.com/office/drawing/2014/main" id="{31C87834-9D07-16AB-B5E7-B413271EFD98}"/>
              </a:ext>
            </a:extLst>
          </p:cNvPr>
          <p:cNvSpPr>
            <a:spLocks noGrp="1"/>
          </p:cNvSpPr>
          <p:nvPr>
            <p:ph type="title"/>
          </p:nvPr>
        </p:nvSpPr>
        <p:spPr>
          <a:xfrm>
            <a:off x="448056" y="1269027"/>
            <a:ext cx="4832802" cy="1243584"/>
          </a:xfrm>
        </p:spPr>
        <p:txBody>
          <a:bodyPr>
            <a:normAutofit/>
          </a:bodyPr>
          <a:lstStyle/>
          <a:p>
            <a:r>
              <a:rPr lang="fi-FI" sz="3400"/>
              <a:t>Lintuvesikunnostukset</a:t>
            </a:r>
          </a:p>
        </p:txBody>
      </p:sp>
      <p:sp>
        <p:nvSpPr>
          <p:cNvPr id="3" name="Sisällön paikkamerkki 2">
            <a:extLst>
              <a:ext uri="{FF2B5EF4-FFF2-40B4-BE49-F238E27FC236}">
                <a16:creationId xmlns:a16="http://schemas.microsoft.com/office/drawing/2014/main" id="{B0F2FFFF-686B-1AED-0F0F-B0B774E307F4}"/>
              </a:ext>
            </a:extLst>
          </p:cNvPr>
          <p:cNvSpPr>
            <a:spLocks noGrp="1"/>
          </p:cNvSpPr>
          <p:nvPr>
            <p:ph idx="1"/>
          </p:nvPr>
        </p:nvSpPr>
        <p:spPr>
          <a:xfrm>
            <a:off x="448056" y="2512611"/>
            <a:ext cx="4832803" cy="3664351"/>
          </a:xfrm>
        </p:spPr>
        <p:txBody>
          <a:bodyPr>
            <a:normAutofit/>
          </a:bodyPr>
          <a:lstStyle/>
          <a:p>
            <a:pPr marL="0" indent="0">
              <a:buNone/>
            </a:pPr>
            <a:r>
              <a:rPr lang="fi-FI" sz="1400" b="1"/>
              <a:t>Pieksänjärven valuma-alueella:</a:t>
            </a:r>
          </a:p>
          <a:p>
            <a:r>
              <a:rPr lang="fi-FI" sz="1400"/>
              <a:t>Vehkalammen ruoppaus (ISAVI/9775/2022). </a:t>
            </a:r>
            <a:endParaRPr lang="fi-FI" sz="1400">
              <a:ea typeface="Calibri"/>
              <a:cs typeface="Calibri"/>
            </a:endParaRPr>
          </a:p>
          <a:p>
            <a:pPr lvl="1"/>
            <a:r>
              <a:rPr lang="fi-FI" sz="1400"/>
              <a:t>Vesilain mukainen ruoppauslupa myönnetty 15.5.2023 (Hakijana: Etelä-Savon ELY-keskus)</a:t>
            </a:r>
            <a:endParaRPr lang="fi-FI" sz="1400">
              <a:ea typeface="Calibri"/>
              <a:cs typeface="Calibri"/>
            </a:endParaRPr>
          </a:p>
          <a:p>
            <a:pPr lvl="1"/>
            <a:r>
              <a:rPr lang="fi-FI" sz="1400"/>
              <a:t>Työt</a:t>
            </a:r>
            <a:r>
              <a:rPr lang="fi-FI" sz="1400" dirty="0"/>
              <a:t> saatettu loppuun lokakuussa</a:t>
            </a:r>
            <a:r>
              <a:rPr lang="fi-FI" sz="1400"/>
              <a:t> 2024. </a:t>
            </a:r>
            <a:endParaRPr lang="fi-FI" sz="1400">
              <a:ea typeface="Calibri"/>
              <a:cs typeface="Calibri"/>
            </a:endParaRPr>
          </a:p>
          <a:p>
            <a:endParaRPr lang="fi-FI" sz="1400"/>
          </a:p>
          <a:p>
            <a:r>
              <a:rPr lang="fi-FI" sz="1400"/>
              <a:t>Kirkko-</a:t>
            </a:r>
            <a:r>
              <a:rPr lang="fi-FI" sz="1400" err="1"/>
              <a:t>Surnuin</a:t>
            </a:r>
            <a:r>
              <a:rPr lang="fi-FI" sz="1400"/>
              <a:t> kunnostusruoppaus (ISAVI/9883/2022)</a:t>
            </a:r>
            <a:endParaRPr lang="fi-FI" sz="1400">
              <a:ea typeface="Calibri"/>
              <a:cs typeface="Calibri"/>
            </a:endParaRPr>
          </a:p>
          <a:p>
            <a:pPr lvl="1"/>
            <a:r>
              <a:rPr lang="fi-FI" sz="1400"/>
              <a:t>Vesilain mukainen ruoppauslupa myönnetty 27.4.2023 (Hakijana: Etelä-Savon ELY-keskus)</a:t>
            </a:r>
            <a:endParaRPr lang="fi-FI" sz="1400">
              <a:ea typeface="Calibri"/>
              <a:cs typeface="Calibri"/>
            </a:endParaRPr>
          </a:p>
          <a:p>
            <a:pPr lvl="1"/>
            <a:r>
              <a:rPr lang="fi-FI" sz="1400" dirty="0"/>
              <a:t>Ruoppaukset aloitettiin </a:t>
            </a:r>
            <a:r>
              <a:rPr lang="fi-FI" sz="1400"/>
              <a:t>syksyllä 2024</a:t>
            </a:r>
            <a:r>
              <a:rPr lang="fi-FI" sz="1400" dirty="0"/>
              <a:t>. Suunnitelmissa on havaittu puutteita ja lupaa päivitetään parhaillaan. Töitä jatketaan </a:t>
            </a:r>
            <a:r>
              <a:rPr lang="fi-FI" sz="1400"/>
              <a:t>syksyllä</a:t>
            </a:r>
            <a:r>
              <a:rPr lang="fi-FI" sz="1400" dirty="0"/>
              <a:t> 2025</a:t>
            </a:r>
            <a:r>
              <a:rPr lang="fi-FI" sz="1400"/>
              <a:t>.</a:t>
            </a:r>
            <a:endParaRPr lang="fi-FI" sz="1400">
              <a:ea typeface="Calibri"/>
              <a:cs typeface="Calibri"/>
            </a:endParaRPr>
          </a:p>
        </p:txBody>
      </p:sp>
    </p:spTree>
    <p:extLst>
      <p:ext uri="{BB962C8B-B14F-4D97-AF65-F5344CB8AC3E}">
        <p14:creationId xmlns:p14="http://schemas.microsoft.com/office/powerpoint/2010/main" val="6789549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6599521-7E20-5E6B-0376-2262EF2D7B7A}"/>
              </a:ext>
            </a:extLst>
          </p:cNvPr>
          <p:cNvSpPr>
            <a:spLocks noGrp="1"/>
          </p:cNvSpPr>
          <p:nvPr>
            <p:ph type="title"/>
          </p:nvPr>
        </p:nvSpPr>
        <p:spPr/>
        <p:txBody>
          <a:bodyPr/>
          <a:lstStyle/>
          <a:p>
            <a:r>
              <a:rPr lang="fi-FI" dirty="0"/>
              <a:t>Asialista</a:t>
            </a:r>
          </a:p>
        </p:txBody>
      </p:sp>
      <p:sp>
        <p:nvSpPr>
          <p:cNvPr id="3" name="Sisällön paikkamerkki 2">
            <a:extLst>
              <a:ext uri="{FF2B5EF4-FFF2-40B4-BE49-F238E27FC236}">
                <a16:creationId xmlns:a16="http://schemas.microsoft.com/office/drawing/2014/main" id="{6033296A-F108-F27B-A19B-5664BC29C3E1}"/>
              </a:ext>
            </a:extLst>
          </p:cNvPr>
          <p:cNvSpPr>
            <a:spLocks noGrp="1"/>
          </p:cNvSpPr>
          <p:nvPr>
            <p:ph sz="half" idx="1"/>
          </p:nvPr>
        </p:nvSpPr>
        <p:spPr>
          <a:xfrm>
            <a:off x="838199" y="1825625"/>
            <a:ext cx="5444359" cy="4351338"/>
          </a:xfrm>
        </p:spPr>
        <p:txBody>
          <a:bodyPr/>
          <a:lstStyle/>
          <a:p>
            <a:pPr marL="457200" indent="-457200">
              <a:buFont typeface="+mj-lt"/>
              <a:buAutoNum type="arabicPeriod"/>
            </a:pPr>
            <a:r>
              <a:rPr lang="fi-FI" sz="2000" dirty="0"/>
              <a:t>Kokouksen avaus ja järjestäytyminen</a:t>
            </a:r>
          </a:p>
          <a:p>
            <a:pPr marL="457200" indent="-457200">
              <a:buFont typeface="+mj-lt"/>
              <a:buAutoNum type="arabicPeriod"/>
            </a:pPr>
            <a:r>
              <a:rPr lang="fi-FI" sz="2000" dirty="0"/>
              <a:t>Edellisen kokouksen pöytäkirja</a:t>
            </a:r>
          </a:p>
          <a:p>
            <a:pPr marL="457200" indent="-457200">
              <a:buFont typeface="+mj-lt"/>
              <a:buAutoNum type="arabicPeriod"/>
            </a:pPr>
            <a:r>
              <a:rPr lang="fi-FI" sz="2000" dirty="0"/>
              <a:t>Vesienhoidon tilannekatsaus</a:t>
            </a:r>
          </a:p>
          <a:p>
            <a:pPr marL="457200" indent="-457200">
              <a:buFont typeface="+mj-lt"/>
              <a:buAutoNum type="arabicPeriod"/>
            </a:pPr>
            <a:r>
              <a:rPr lang="fi-FI" sz="2000" dirty="0"/>
              <a:t>Vesienhoitohankkeet ja rahoitushaut</a:t>
            </a:r>
          </a:p>
          <a:p>
            <a:pPr marL="457200" indent="-457200">
              <a:buFont typeface="+mj-lt"/>
              <a:buAutoNum type="arabicPeriod"/>
            </a:pPr>
            <a:r>
              <a:rPr lang="fi-FI" sz="2000" dirty="0"/>
              <a:t>Lintuvesikunnostukset</a:t>
            </a:r>
          </a:p>
          <a:p>
            <a:pPr marL="457200" indent="-457200">
              <a:buFont typeface="+mj-lt"/>
              <a:buAutoNum type="arabicPeriod"/>
            </a:pPr>
            <a:r>
              <a:rPr lang="fi-FI" sz="2000" dirty="0"/>
              <a:t>Patohankkeet</a:t>
            </a:r>
          </a:p>
          <a:p>
            <a:pPr marL="457200" indent="-457200">
              <a:buFont typeface="+mj-lt"/>
              <a:buAutoNum type="arabicPeriod"/>
            </a:pPr>
            <a:r>
              <a:rPr lang="fi-FI" sz="2000" dirty="0"/>
              <a:t>Muut asiat</a:t>
            </a:r>
          </a:p>
          <a:p>
            <a:pPr lvl="1"/>
            <a:r>
              <a:rPr lang="fi-FI" sz="1600" dirty="0"/>
              <a:t>ACWA LIFE-valmistelu</a:t>
            </a:r>
          </a:p>
          <a:p>
            <a:pPr lvl="1"/>
            <a:r>
              <a:rPr lang="fi-FI" sz="1600" dirty="0"/>
              <a:t>Kyyveden valuma-aluetalkkari </a:t>
            </a:r>
          </a:p>
          <a:p>
            <a:pPr lvl="1"/>
            <a:r>
              <a:rPr lang="fi-FI" sz="1600" b="0" i="0" dirty="0">
                <a:effectLst/>
                <a:latin typeface="Calibri" panose="020F0502020204030204" pitchFamily="34" charset="0"/>
              </a:rPr>
              <a:t>Metsätaloudelle herkät vedet -aineiston julkaisu 27.3. </a:t>
            </a:r>
          </a:p>
          <a:p>
            <a:pPr lvl="1">
              <a:lnSpc>
                <a:spcPts val="1350"/>
              </a:lnSpc>
            </a:pPr>
            <a:r>
              <a:rPr lang="fi-FI" sz="1600" b="0" i="0" dirty="0">
                <a:effectLst/>
                <a:latin typeface="Calibri" panose="020F0502020204030204" pitchFamily="34" charset="0"/>
              </a:rPr>
              <a:t>Esvesienhoito-sivusto uudistuu </a:t>
            </a:r>
          </a:p>
          <a:p>
            <a:pPr lvl="1"/>
            <a:endParaRPr lang="fi-FI" sz="2000" dirty="0"/>
          </a:p>
          <a:p>
            <a:endParaRPr lang="fi-FI" dirty="0"/>
          </a:p>
        </p:txBody>
      </p:sp>
      <p:sp>
        <p:nvSpPr>
          <p:cNvPr id="4" name="Sisällön paikkamerkki 3">
            <a:extLst>
              <a:ext uri="{FF2B5EF4-FFF2-40B4-BE49-F238E27FC236}">
                <a16:creationId xmlns:a16="http://schemas.microsoft.com/office/drawing/2014/main" id="{70B83B54-D66D-455E-E83F-C3C3CF110015}"/>
              </a:ext>
            </a:extLst>
          </p:cNvPr>
          <p:cNvSpPr>
            <a:spLocks noGrp="1"/>
          </p:cNvSpPr>
          <p:nvPr>
            <p:ph sz="half" idx="2"/>
          </p:nvPr>
        </p:nvSpPr>
        <p:spPr/>
        <p:txBody>
          <a:bodyPr/>
          <a:lstStyle/>
          <a:p>
            <a:pPr algn="l" rtl="0" fontAlgn="base">
              <a:lnSpc>
                <a:spcPts val="1350"/>
              </a:lnSpc>
              <a:buFont typeface="+mj-lt"/>
              <a:buAutoNum type="arabicPeriod" startAt="8"/>
            </a:pPr>
            <a:r>
              <a:rPr lang="fi-FI" sz="2000" b="0" i="0" dirty="0">
                <a:effectLst/>
                <a:latin typeface="Calibri" panose="020F0502020204030204" pitchFamily="34" charset="0"/>
              </a:rPr>
              <a:t>Seuraava kokous </a:t>
            </a:r>
          </a:p>
          <a:p>
            <a:pPr algn="l" rtl="0" fontAlgn="base">
              <a:lnSpc>
                <a:spcPts val="1350"/>
              </a:lnSpc>
              <a:buFont typeface="+mj-lt"/>
              <a:buAutoNum type="arabicPeriod" startAt="9"/>
            </a:pPr>
            <a:r>
              <a:rPr lang="fi-FI" sz="2000" b="0" i="0" dirty="0">
                <a:effectLst/>
                <a:latin typeface="Calibri" panose="020F0502020204030204" pitchFamily="34" charset="0"/>
              </a:rPr>
              <a:t>Kokouksen päättäminen </a:t>
            </a:r>
          </a:p>
          <a:p>
            <a:endParaRPr lang="fi-FI" dirty="0"/>
          </a:p>
        </p:txBody>
      </p:sp>
      <p:sp>
        <p:nvSpPr>
          <p:cNvPr id="5" name="Dian numeron paikkamerkki 4">
            <a:extLst>
              <a:ext uri="{FF2B5EF4-FFF2-40B4-BE49-F238E27FC236}">
                <a16:creationId xmlns:a16="http://schemas.microsoft.com/office/drawing/2014/main" id="{A78B4272-45E4-7712-6191-55D5B7F59290}"/>
              </a:ext>
            </a:extLst>
          </p:cNvPr>
          <p:cNvSpPr>
            <a:spLocks noGrp="1"/>
          </p:cNvSpPr>
          <p:nvPr>
            <p:ph type="sldNum" sz="quarter" idx="12"/>
          </p:nvPr>
        </p:nvSpPr>
        <p:spPr/>
        <p:txBody>
          <a:bodyPr/>
          <a:lstStyle/>
          <a:p>
            <a:pPr>
              <a:defRPr/>
            </a:pPr>
            <a:fld id="{2FEDAF99-A2A5-4333-8B48-EF593AC57C0E}" type="slidenum">
              <a:rPr lang="fi-FI" smtClean="0"/>
              <a:pPr>
                <a:defRPr/>
              </a:pPr>
              <a:t>2</a:t>
            </a:fld>
            <a:endParaRPr lang="fi-FI"/>
          </a:p>
        </p:txBody>
      </p:sp>
    </p:spTree>
    <p:extLst>
      <p:ext uri="{BB962C8B-B14F-4D97-AF65-F5344CB8AC3E}">
        <p14:creationId xmlns:p14="http://schemas.microsoft.com/office/powerpoint/2010/main" val="1353864149"/>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C87834-9D07-16AB-B5E7-B413271EFD98}"/>
              </a:ext>
            </a:extLst>
          </p:cNvPr>
          <p:cNvSpPr>
            <a:spLocks noGrp="1"/>
          </p:cNvSpPr>
          <p:nvPr>
            <p:ph type="title"/>
          </p:nvPr>
        </p:nvSpPr>
        <p:spPr>
          <a:xfrm>
            <a:off x="569359" y="1429273"/>
            <a:ext cx="5172182" cy="610920"/>
          </a:xfrm>
        </p:spPr>
        <p:txBody>
          <a:bodyPr>
            <a:normAutofit fontScale="90000"/>
          </a:bodyPr>
          <a:lstStyle/>
          <a:p>
            <a:r>
              <a:rPr lang="fi-FI"/>
              <a:t>Lintuvesikunnostukset</a:t>
            </a:r>
          </a:p>
        </p:txBody>
      </p:sp>
      <p:sp>
        <p:nvSpPr>
          <p:cNvPr id="3" name="Sisällön paikkamerkki 2">
            <a:extLst>
              <a:ext uri="{FF2B5EF4-FFF2-40B4-BE49-F238E27FC236}">
                <a16:creationId xmlns:a16="http://schemas.microsoft.com/office/drawing/2014/main" id="{B0F2FFFF-686B-1AED-0F0F-B0B774E307F4}"/>
              </a:ext>
            </a:extLst>
          </p:cNvPr>
          <p:cNvSpPr>
            <a:spLocks noGrp="1"/>
          </p:cNvSpPr>
          <p:nvPr>
            <p:ph idx="1"/>
          </p:nvPr>
        </p:nvSpPr>
        <p:spPr>
          <a:xfrm>
            <a:off x="569359" y="1930038"/>
            <a:ext cx="4872275" cy="4485463"/>
          </a:xfrm>
        </p:spPr>
        <p:txBody>
          <a:bodyPr/>
          <a:lstStyle/>
          <a:p>
            <a:pPr marL="0" indent="0">
              <a:buNone/>
            </a:pPr>
            <a:r>
              <a:rPr lang="fi-FI" b="1"/>
              <a:t>Tuomiojärvi (Haapakoski)</a:t>
            </a:r>
            <a:endParaRPr lang="fi-FI" sz="2400" b="1"/>
          </a:p>
          <a:p>
            <a:r>
              <a:rPr lang="fi-FI" sz="2000" dirty="0">
                <a:ea typeface="Calibri"/>
                <a:cs typeface="Calibri"/>
              </a:rPr>
              <a:t>Pohjapadon rakennus-urakan kilpailutus käynnistetään keväällä 2025 ja vanha pato puretaan ja uusi pato rakennetaan syksyllä 2025.</a:t>
            </a:r>
          </a:p>
          <a:p>
            <a:endParaRPr lang="fi-FI" sz="2000" dirty="0">
              <a:ea typeface="Calibri"/>
              <a:cs typeface="Calibri"/>
            </a:endParaRPr>
          </a:p>
          <a:p>
            <a:endParaRPr lang="fi-FI" sz="2000">
              <a:cs typeface="Calibri"/>
            </a:endParaRPr>
          </a:p>
          <a:p>
            <a:pPr lvl="1"/>
            <a:endParaRPr lang="fi-FI" sz="2000"/>
          </a:p>
          <a:p>
            <a:endParaRPr lang="fi-FI" sz="2000"/>
          </a:p>
        </p:txBody>
      </p:sp>
      <p:pic>
        <p:nvPicPr>
          <p:cNvPr id="6" name="Kuva 5" descr="Kuva, joka sisältää kohteen puu, piha-, vesi, ruoho&#10;&#10;Tekoälyn luoma sisältö voi olla virheellistä.">
            <a:extLst>
              <a:ext uri="{FF2B5EF4-FFF2-40B4-BE49-F238E27FC236}">
                <a16:creationId xmlns:a16="http://schemas.microsoft.com/office/drawing/2014/main" id="{C2164793-C582-D3CD-B596-1DFDBFDFF74A}"/>
              </a:ext>
            </a:extLst>
          </p:cNvPr>
          <p:cNvPicPr>
            <a:picLocks noChangeAspect="1"/>
          </p:cNvPicPr>
          <p:nvPr/>
        </p:nvPicPr>
        <p:blipFill>
          <a:blip r:embed="rId3"/>
          <a:stretch>
            <a:fillRect/>
          </a:stretch>
        </p:blipFill>
        <p:spPr>
          <a:xfrm>
            <a:off x="5745614" y="1294092"/>
            <a:ext cx="5353050" cy="4014787"/>
          </a:xfrm>
          <a:prstGeom prst="rect">
            <a:avLst/>
          </a:prstGeom>
          <a:ln>
            <a:solidFill>
              <a:schemeClr val="tx1">
                <a:lumMod val="50000"/>
              </a:schemeClr>
            </a:solidFill>
          </a:ln>
        </p:spPr>
      </p:pic>
    </p:spTree>
    <p:extLst>
      <p:ext uri="{BB962C8B-B14F-4D97-AF65-F5344CB8AC3E}">
        <p14:creationId xmlns:p14="http://schemas.microsoft.com/office/powerpoint/2010/main" val="2600873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65B5648-1080-2CD1-414C-31727E50C86C}"/>
              </a:ext>
            </a:extLst>
          </p:cNvPr>
          <p:cNvSpPr>
            <a:spLocks noGrp="1"/>
          </p:cNvSpPr>
          <p:nvPr>
            <p:ph type="ctrTitle"/>
          </p:nvPr>
        </p:nvSpPr>
        <p:spPr/>
        <p:txBody>
          <a:bodyPr/>
          <a:lstStyle/>
          <a:p>
            <a:r>
              <a:rPr lang="fi-FI" sz="4000" b="1"/>
              <a:t>Patohankkeet</a:t>
            </a:r>
          </a:p>
        </p:txBody>
      </p:sp>
      <p:sp>
        <p:nvSpPr>
          <p:cNvPr id="4" name="Dian numeron paikkamerkki 3">
            <a:extLst>
              <a:ext uri="{FF2B5EF4-FFF2-40B4-BE49-F238E27FC236}">
                <a16:creationId xmlns:a16="http://schemas.microsoft.com/office/drawing/2014/main" id="{663829A8-B266-7957-3B16-7CF00D2EF866}"/>
              </a:ext>
            </a:extLst>
          </p:cNvPr>
          <p:cNvSpPr>
            <a:spLocks noGrp="1"/>
          </p:cNvSpPr>
          <p:nvPr>
            <p:ph type="sldNum" sz="quarter" idx="4294967295"/>
          </p:nvPr>
        </p:nvSpPr>
        <p:spPr>
          <a:xfrm>
            <a:off x="0" y="6375400"/>
            <a:ext cx="482600" cy="203200"/>
          </a:xfrm>
        </p:spPr>
        <p:txBody>
          <a:bodyPr/>
          <a:lstStyle/>
          <a:p>
            <a:pPr algn="l"/>
            <a:fld id="{03D2D5F4-4871-4469-8343-ED7F6811B37D}" type="slidenum">
              <a:rPr lang="fi-FI" smtClean="0"/>
              <a:pPr algn="l"/>
              <a:t>21</a:t>
            </a:fld>
            <a:endParaRPr lang="fi-FI"/>
          </a:p>
        </p:txBody>
      </p:sp>
    </p:spTree>
    <p:extLst>
      <p:ext uri="{BB962C8B-B14F-4D97-AF65-F5344CB8AC3E}">
        <p14:creationId xmlns:p14="http://schemas.microsoft.com/office/powerpoint/2010/main" val="11954959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1950AB-A5B0-9CC3-B8BE-923A9AD9E459}"/>
              </a:ext>
            </a:extLst>
          </p:cNvPr>
          <p:cNvSpPr>
            <a:spLocks noGrp="1"/>
          </p:cNvSpPr>
          <p:nvPr>
            <p:ph type="title"/>
          </p:nvPr>
        </p:nvSpPr>
        <p:spPr/>
        <p:txBody>
          <a:bodyPr/>
          <a:lstStyle/>
          <a:p>
            <a:r>
              <a:rPr lang="fi-FI" dirty="0"/>
              <a:t>Ruokojärven pohjapato</a:t>
            </a:r>
          </a:p>
        </p:txBody>
      </p:sp>
      <p:sp>
        <p:nvSpPr>
          <p:cNvPr id="3" name="Sisällön paikkamerkki 2">
            <a:extLst>
              <a:ext uri="{FF2B5EF4-FFF2-40B4-BE49-F238E27FC236}">
                <a16:creationId xmlns:a16="http://schemas.microsoft.com/office/drawing/2014/main" id="{6354F981-B5FC-C5A2-6FE3-744F0FBE271A}"/>
              </a:ext>
            </a:extLst>
          </p:cNvPr>
          <p:cNvSpPr>
            <a:spLocks noGrp="1"/>
          </p:cNvSpPr>
          <p:nvPr>
            <p:ph idx="1"/>
          </p:nvPr>
        </p:nvSpPr>
        <p:spPr/>
        <p:txBody>
          <a:bodyPr/>
          <a:lstStyle/>
          <a:p>
            <a:r>
              <a:rPr lang="fi-FI" dirty="0"/>
              <a:t>Tarkoitus edistää vesitaloushankkeena (</a:t>
            </a:r>
            <a:r>
              <a:rPr lang="fi-FI" dirty="0" err="1"/>
              <a:t>ELY:n</a:t>
            </a:r>
            <a:r>
              <a:rPr lang="fi-FI" dirty="0"/>
              <a:t> avustus)</a:t>
            </a:r>
          </a:p>
          <a:p>
            <a:r>
              <a:rPr lang="fi-FI" dirty="0"/>
              <a:t>Palaveri Vedenjakajan osakaskunnan kanssa tulossa</a:t>
            </a:r>
          </a:p>
          <a:p>
            <a:endParaRPr lang="fi-FI" dirty="0"/>
          </a:p>
        </p:txBody>
      </p:sp>
      <p:sp>
        <p:nvSpPr>
          <p:cNvPr id="4" name="Päivämäärän paikkamerkki 3">
            <a:extLst>
              <a:ext uri="{FF2B5EF4-FFF2-40B4-BE49-F238E27FC236}">
                <a16:creationId xmlns:a16="http://schemas.microsoft.com/office/drawing/2014/main" id="{AF2B6A21-4079-E83C-D6D8-8629D9EA6FAA}"/>
              </a:ext>
            </a:extLst>
          </p:cNvPr>
          <p:cNvSpPr>
            <a:spLocks noGrp="1"/>
          </p:cNvSpPr>
          <p:nvPr>
            <p:ph type="dt" sz="half" idx="10"/>
          </p:nvPr>
        </p:nvSpPr>
        <p:spPr/>
        <p:txBody>
          <a:bodyPr/>
          <a:lstStyle/>
          <a:p>
            <a:pPr>
              <a:defRPr/>
            </a:pPr>
            <a:r>
              <a:rPr lang="fi-FI"/>
              <a:t>11.3.2019</a:t>
            </a:r>
          </a:p>
        </p:txBody>
      </p:sp>
      <p:sp>
        <p:nvSpPr>
          <p:cNvPr id="5" name="Dian numeron paikkamerkki 4">
            <a:extLst>
              <a:ext uri="{FF2B5EF4-FFF2-40B4-BE49-F238E27FC236}">
                <a16:creationId xmlns:a16="http://schemas.microsoft.com/office/drawing/2014/main" id="{1AA070C8-19F3-127F-224A-8EDAA3B49DE4}"/>
              </a:ext>
            </a:extLst>
          </p:cNvPr>
          <p:cNvSpPr>
            <a:spLocks noGrp="1"/>
          </p:cNvSpPr>
          <p:nvPr>
            <p:ph type="sldNum" sz="quarter" idx="11"/>
          </p:nvPr>
        </p:nvSpPr>
        <p:spPr/>
        <p:txBody>
          <a:bodyPr/>
          <a:lstStyle/>
          <a:p>
            <a:pPr>
              <a:defRPr/>
            </a:pPr>
            <a:fld id="{2FEDAF99-A2A5-4333-8B48-EF593AC57C0E}" type="slidenum">
              <a:rPr lang="fi-FI" smtClean="0"/>
              <a:pPr>
                <a:defRPr/>
              </a:pPr>
              <a:t>22</a:t>
            </a:fld>
            <a:endParaRPr lang="fi-FI"/>
          </a:p>
        </p:txBody>
      </p:sp>
    </p:spTree>
    <p:extLst>
      <p:ext uri="{BB962C8B-B14F-4D97-AF65-F5344CB8AC3E}">
        <p14:creationId xmlns:p14="http://schemas.microsoft.com/office/powerpoint/2010/main" val="3026343424"/>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8B2CFE-6D18-3625-96B3-93C6CA53B42E}"/>
              </a:ext>
            </a:extLst>
          </p:cNvPr>
          <p:cNvSpPr>
            <a:spLocks noGrp="1"/>
          </p:cNvSpPr>
          <p:nvPr>
            <p:ph type="title"/>
          </p:nvPr>
        </p:nvSpPr>
        <p:spPr/>
        <p:txBody>
          <a:bodyPr/>
          <a:lstStyle/>
          <a:p>
            <a:r>
              <a:rPr lang="fi-FI"/>
              <a:t>Patohankkeet</a:t>
            </a:r>
          </a:p>
        </p:txBody>
      </p:sp>
      <p:sp>
        <p:nvSpPr>
          <p:cNvPr id="3" name="Sisällön paikkamerkki 2">
            <a:extLst>
              <a:ext uri="{FF2B5EF4-FFF2-40B4-BE49-F238E27FC236}">
                <a16:creationId xmlns:a16="http://schemas.microsoft.com/office/drawing/2014/main" id="{6D3A2455-8416-2500-1F66-4C1A436897BE}"/>
              </a:ext>
            </a:extLst>
          </p:cNvPr>
          <p:cNvSpPr>
            <a:spLocks noGrp="1"/>
          </p:cNvSpPr>
          <p:nvPr>
            <p:ph idx="1"/>
          </p:nvPr>
        </p:nvSpPr>
        <p:spPr>
          <a:xfrm>
            <a:off x="3581400" y="2842114"/>
            <a:ext cx="7772399" cy="3750286"/>
          </a:xfrm>
        </p:spPr>
        <p:txBody>
          <a:bodyPr/>
          <a:lstStyle/>
          <a:p>
            <a:r>
              <a:rPr lang="fi-FI" err="1"/>
              <a:t>Virmasjoen</a:t>
            </a:r>
            <a:r>
              <a:rPr lang="fi-FI"/>
              <a:t> myllypadot, Virtasalmi-Joroinen kalatalousalue</a:t>
            </a:r>
          </a:p>
          <a:p>
            <a:pPr lvl="1"/>
            <a:r>
              <a:rPr lang="fi-FI"/>
              <a:t>Suunnitelma patojen poistamisesta valmistunut 10/2022</a:t>
            </a:r>
          </a:p>
          <a:p>
            <a:pPr lvl="1"/>
            <a:r>
              <a:rPr lang="fi-FI"/>
              <a:t>Edistetään ACWA LIFE -hankkeen kautta, mikäli hanke saa rahoitusta</a:t>
            </a:r>
          </a:p>
          <a:p>
            <a:r>
              <a:rPr lang="fi-FI" err="1"/>
              <a:t>Längelmäenjoen</a:t>
            </a:r>
            <a:r>
              <a:rPr lang="fi-FI"/>
              <a:t> padot, Virtasalmi-Joroinen kalatalousalue</a:t>
            </a:r>
          </a:p>
          <a:p>
            <a:pPr lvl="1"/>
            <a:r>
              <a:rPr lang="fi-FI"/>
              <a:t>Suunnitelma patojen poistamisesta valmistunut 10/2022</a:t>
            </a:r>
          </a:p>
          <a:p>
            <a:pPr lvl="1"/>
            <a:r>
              <a:rPr lang="fi-FI"/>
              <a:t>Hanke ei ole edennyt</a:t>
            </a:r>
          </a:p>
        </p:txBody>
      </p:sp>
      <p:sp>
        <p:nvSpPr>
          <p:cNvPr id="4" name="Päivämäärän paikkamerkki 3">
            <a:extLst>
              <a:ext uri="{FF2B5EF4-FFF2-40B4-BE49-F238E27FC236}">
                <a16:creationId xmlns:a16="http://schemas.microsoft.com/office/drawing/2014/main" id="{36BF2893-EF84-A97B-7859-26A8BA176C70}"/>
              </a:ext>
            </a:extLst>
          </p:cNvPr>
          <p:cNvSpPr>
            <a:spLocks noGrp="1"/>
          </p:cNvSpPr>
          <p:nvPr>
            <p:ph type="dt" sz="half" idx="10"/>
          </p:nvPr>
        </p:nvSpPr>
        <p:spPr/>
        <p:txBody>
          <a:bodyPr/>
          <a:lstStyle/>
          <a:p>
            <a:pPr>
              <a:defRPr/>
            </a:pPr>
            <a:r>
              <a:rPr lang="fi-FI"/>
              <a:t>11.3.2019</a:t>
            </a:r>
          </a:p>
        </p:txBody>
      </p:sp>
      <p:sp>
        <p:nvSpPr>
          <p:cNvPr id="5" name="Dian numeron paikkamerkki 4">
            <a:extLst>
              <a:ext uri="{FF2B5EF4-FFF2-40B4-BE49-F238E27FC236}">
                <a16:creationId xmlns:a16="http://schemas.microsoft.com/office/drawing/2014/main" id="{140F53F9-4FEB-160A-81B3-BD85FC0C488E}"/>
              </a:ext>
            </a:extLst>
          </p:cNvPr>
          <p:cNvSpPr>
            <a:spLocks noGrp="1"/>
          </p:cNvSpPr>
          <p:nvPr>
            <p:ph type="sldNum" sz="quarter" idx="11"/>
          </p:nvPr>
        </p:nvSpPr>
        <p:spPr/>
        <p:txBody>
          <a:bodyPr/>
          <a:lstStyle/>
          <a:p>
            <a:pPr>
              <a:defRPr/>
            </a:pPr>
            <a:fld id="{2FEDAF99-A2A5-4333-8B48-EF593AC57C0E}" type="slidenum">
              <a:rPr lang="fi-FI" smtClean="0"/>
              <a:pPr>
                <a:defRPr/>
              </a:pPr>
              <a:t>23</a:t>
            </a:fld>
            <a:endParaRPr lang="fi-FI"/>
          </a:p>
        </p:txBody>
      </p:sp>
      <p:pic>
        <p:nvPicPr>
          <p:cNvPr id="6" name="Picture 152">
            <a:extLst>
              <a:ext uri="{FF2B5EF4-FFF2-40B4-BE49-F238E27FC236}">
                <a16:creationId xmlns:a16="http://schemas.microsoft.com/office/drawing/2014/main" id="{11CF5ED0-082F-DD06-9883-584AEDF50F9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63010" y="2975279"/>
            <a:ext cx="3010182" cy="2231527"/>
          </a:xfrm>
          <a:prstGeom prst="rect">
            <a:avLst/>
          </a:prstGeom>
          <a:noFill/>
          <a:ln>
            <a:solidFill>
              <a:schemeClr val="tx1">
                <a:lumMod val="50000"/>
              </a:schemeClr>
            </a:solidFill>
          </a:ln>
        </p:spPr>
      </p:pic>
      <p:sp>
        <p:nvSpPr>
          <p:cNvPr id="7" name="Tekstiruutu 6">
            <a:extLst>
              <a:ext uri="{FF2B5EF4-FFF2-40B4-BE49-F238E27FC236}">
                <a16:creationId xmlns:a16="http://schemas.microsoft.com/office/drawing/2014/main" id="{A8DB07BC-6003-3767-BD80-EB25A72C1B72}"/>
              </a:ext>
            </a:extLst>
          </p:cNvPr>
          <p:cNvSpPr txBox="1"/>
          <p:nvPr/>
        </p:nvSpPr>
        <p:spPr>
          <a:xfrm>
            <a:off x="180444" y="5190191"/>
            <a:ext cx="2935841" cy="369332"/>
          </a:xfrm>
          <a:prstGeom prst="rect">
            <a:avLst/>
          </a:prstGeom>
          <a:noFill/>
        </p:spPr>
        <p:txBody>
          <a:bodyPr wrap="square" rtlCol="0">
            <a:spAutoFit/>
          </a:bodyPr>
          <a:lstStyle/>
          <a:p>
            <a:r>
              <a:rPr lang="fi-FI" err="1"/>
              <a:t>Virmasjoen</a:t>
            </a:r>
            <a:r>
              <a:rPr lang="fi-FI"/>
              <a:t> pato</a:t>
            </a:r>
          </a:p>
        </p:txBody>
      </p:sp>
    </p:spTree>
    <p:extLst>
      <p:ext uri="{BB962C8B-B14F-4D97-AF65-F5344CB8AC3E}">
        <p14:creationId xmlns:p14="http://schemas.microsoft.com/office/powerpoint/2010/main" val="2959636354"/>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ED202F5-806A-DB9C-62CA-CA477DB24B94}"/>
              </a:ext>
            </a:extLst>
          </p:cNvPr>
          <p:cNvSpPr>
            <a:spLocks noGrp="1"/>
          </p:cNvSpPr>
          <p:nvPr>
            <p:ph type="title"/>
          </p:nvPr>
        </p:nvSpPr>
        <p:spPr/>
        <p:txBody>
          <a:bodyPr/>
          <a:lstStyle/>
          <a:p>
            <a:r>
              <a:rPr lang="fi-FI"/>
              <a:t>Pieksänjärven säännöstelypato</a:t>
            </a:r>
          </a:p>
        </p:txBody>
      </p:sp>
      <p:sp>
        <p:nvSpPr>
          <p:cNvPr id="3" name="Sisällön paikkamerkki 2">
            <a:extLst>
              <a:ext uri="{FF2B5EF4-FFF2-40B4-BE49-F238E27FC236}">
                <a16:creationId xmlns:a16="http://schemas.microsoft.com/office/drawing/2014/main" id="{1AB7A4E0-7C8E-493F-C5CF-EFE899CF2AFB}"/>
              </a:ext>
            </a:extLst>
          </p:cNvPr>
          <p:cNvSpPr>
            <a:spLocks noGrp="1"/>
          </p:cNvSpPr>
          <p:nvPr>
            <p:ph idx="1"/>
          </p:nvPr>
        </p:nvSpPr>
        <p:spPr/>
        <p:txBody>
          <a:bodyPr/>
          <a:lstStyle/>
          <a:p>
            <a:r>
              <a:rPr lang="fi-FI"/>
              <a:t>Yleissuunnitelma Pieksänjärven säännöstelypadon korvaamisesta pohjapadolla valmistunut 8/2023</a:t>
            </a:r>
          </a:p>
          <a:p>
            <a:r>
              <a:rPr lang="fi-FI"/>
              <a:t>Vesitalouslupahakemus jätetty </a:t>
            </a:r>
            <a:r>
              <a:rPr lang="fi-FI" err="1"/>
              <a:t>AVI:lle</a:t>
            </a:r>
            <a:r>
              <a:rPr lang="fi-FI"/>
              <a:t> viime kesänä</a:t>
            </a:r>
          </a:p>
          <a:p>
            <a:pPr lvl="1"/>
            <a:r>
              <a:rPr lang="fi-FI"/>
              <a:t>Toivotaan, että lupa tulisi kevään aikana </a:t>
            </a:r>
          </a:p>
          <a:p>
            <a:r>
              <a:rPr lang="fi-FI"/>
              <a:t>Toiveissa olisi, että työhön päästäisiin syksyllä</a:t>
            </a:r>
          </a:p>
          <a:p>
            <a:endParaRPr lang="fi-FI"/>
          </a:p>
        </p:txBody>
      </p:sp>
      <p:sp>
        <p:nvSpPr>
          <p:cNvPr id="4" name="Päivämäärän paikkamerkki 3">
            <a:extLst>
              <a:ext uri="{FF2B5EF4-FFF2-40B4-BE49-F238E27FC236}">
                <a16:creationId xmlns:a16="http://schemas.microsoft.com/office/drawing/2014/main" id="{C412E9D6-2CC3-AFDB-DD00-C6AB4C318C9E}"/>
              </a:ext>
            </a:extLst>
          </p:cNvPr>
          <p:cNvSpPr>
            <a:spLocks noGrp="1"/>
          </p:cNvSpPr>
          <p:nvPr>
            <p:ph type="dt" sz="half" idx="10"/>
          </p:nvPr>
        </p:nvSpPr>
        <p:spPr/>
        <p:txBody>
          <a:bodyPr/>
          <a:lstStyle/>
          <a:p>
            <a:pPr>
              <a:defRPr/>
            </a:pPr>
            <a:r>
              <a:rPr lang="fi-FI"/>
              <a:t>11.3.2019</a:t>
            </a:r>
          </a:p>
        </p:txBody>
      </p:sp>
      <p:sp>
        <p:nvSpPr>
          <p:cNvPr id="5" name="Dian numeron paikkamerkki 4">
            <a:extLst>
              <a:ext uri="{FF2B5EF4-FFF2-40B4-BE49-F238E27FC236}">
                <a16:creationId xmlns:a16="http://schemas.microsoft.com/office/drawing/2014/main" id="{BA710FE2-3193-BA30-1508-8CE4E057EB86}"/>
              </a:ext>
            </a:extLst>
          </p:cNvPr>
          <p:cNvSpPr>
            <a:spLocks noGrp="1"/>
          </p:cNvSpPr>
          <p:nvPr>
            <p:ph type="sldNum" sz="quarter" idx="11"/>
          </p:nvPr>
        </p:nvSpPr>
        <p:spPr/>
        <p:txBody>
          <a:bodyPr/>
          <a:lstStyle/>
          <a:p>
            <a:pPr>
              <a:defRPr/>
            </a:pPr>
            <a:fld id="{2FEDAF99-A2A5-4333-8B48-EF593AC57C0E}" type="slidenum">
              <a:rPr lang="fi-FI" smtClean="0"/>
              <a:pPr>
                <a:defRPr/>
              </a:pPr>
              <a:t>24</a:t>
            </a:fld>
            <a:endParaRPr lang="fi-FI"/>
          </a:p>
        </p:txBody>
      </p:sp>
    </p:spTree>
    <p:extLst>
      <p:ext uri="{BB962C8B-B14F-4D97-AF65-F5344CB8AC3E}">
        <p14:creationId xmlns:p14="http://schemas.microsoft.com/office/powerpoint/2010/main" val="4259107132"/>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65B5648-1080-2CD1-414C-31727E50C86C}"/>
              </a:ext>
            </a:extLst>
          </p:cNvPr>
          <p:cNvSpPr>
            <a:spLocks noGrp="1"/>
          </p:cNvSpPr>
          <p:nvPr>
            <p:ph type="ctrTitle"/>
          </p:nvPr>
        </p:nvSpPr>
        <p:spPr/>
        <p:txBody>
          <a:bodyPr/>
          <a:lstStyle/>
          <a:p>
            <a:r>
              <a:rPr lang="fi-FI" sz="4000" b="1"/>
              <a:t>Muut ajankohtaiset</a:t>
            </a:r>
          </a:p>
        </p:txBody>
      </p:sp>
      <p:sp>
        <p:nvSpPr>
          <p:cNvPr id="4" name="Dian numeron paikkamerkki 3">
            <a:extLst>
              <a:ext uri="{FF2B5EF4-FFF2-40B4-BE49-F238E27FC236}">
                <a16:creationId xmlns:a16="http://schemas.microsoft.com/office/drawing/2014/main" id="{663829A8-B266-7957-3B16-7CF00D2EF866}"/>
              </a:ext>
            </a:extLst>
          </p:cNvPr>
          <p:cNvSpPr>
            <a:spLocks noGrp="1"/>
          </p:cNvSpPr>
          <p:nvPr>
            <p:ph type="sldNum" sz="quarter" idx="4294967295"/>
          </p:nvPr>
        </p:nvSpPr>
        <p:spPr>
          <a:xfrm>
            <a:off x="0" y="6375400"/>
            <a:ext cx="482600" cy="203200"/>
          </a:xfrm>
        </p:spPr>
        <p:txBody>
          <a:bodyPr/>
          <a:lstStyle/>
          <a:p>
            <a:pPr algn="l"/>
            <a:fld id="{03D2D5F4-4871-4469-8343-ED7F6811B37D}" type="slidenum">
              <a:rPr lang="fi-FI" smtClean="0"/>
              <a:pPr algn="l"/>
              <a:t>25</a:t>
            </a:fld>
            <a:endParaRPr lang="fi-FI"/>
          </a:p>
        </p:txBody>
      </p:sp>
    </p:spTree>
    <p:extLst>
      <p:ext uri="{BB962C8B-B14F-4D97-AF65-F5344CB8AC3E}">
        <p14:creationId xmlns:p14="http://schemas.microsoft.com/office/powerpoint/2010/main" val="28793302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4FB39F-5BF9-7F5A-B5C4-C2B864A5009D}"/>
              </a:ext>
            </a:extLst>
          </p:cNvPr>
          <p:cNvSpPr>
            <a:spLocks noGrp="1"/>
          </p:cNvSpPr>
          <p:nvPr>
            <p:ph type="title"/>
          </p:nvPr>
        </p:nvSpPr>
        <p:spPr>
          <a:xfrm>
            <a:off x="7739149" y="1448916"/>
            <a:ext cx="3782291" cy="902975"/>
          </a:xfrm>
        </p:spPr>
        <p:txBody>
          <a:bodyPr>
            <a:normAutofit/>
          </a:bodyPr>
          <a:lstStyle/>
          <a:p>
            <a:r>
              <a:rPr lang="fi-FI" sz="3600" dirty="0"/>
              <a:t>ACWA LIFE-hanke </a:t>
            </a:r>
          </a:p>
        </p:txBody>
      </p:sp>
      <p:sp>
        <p:nvSpPr>
          <p:cNvPr id="3" name="Sisällön paikkamerkki 2">
            <a:extLst>
              <a:ext uri="{FF2B5EF4-FFF2-40B4-BE49-F238E27FC236}">
                <a16:creationId xmlns:a16="http://schemas.microsoft.com/office/drawing/2014/main" id="{AAA03E5C-D11B-AE73-5B2E-4A5018E3BCF6}"/>
              </a:ext>
            </a:extLst>
          </p:cNvPr>
          <p:cNvSpPr>
            <a:spLocks noGrp="1"/>
          </p:cNvSpPr>
          <p:nvPr>
            <p:ph idx="1"/>
          </p:nvPr>
        </p:nvSpPr>
        <p:spPr>
          <a:xfrm>
            <a:off x="7739149" y="2351891"/>
            <a:ext cx="4073236" cy="4089200"/>
          </a:xfrm>
        </p:spPr>
        <p:txBody>
          <a:bodyPr/>
          <a:lstStyle/>
          <a:p>
            <a:r>
              <a:rPr lang="fi-FI" sz="2000" dirty="0"/>
              <a:t>Alkuperäinen hankehakemus hylättiin kesäkuussa 2024</a:t>
            </a:r>
            <a:endParaRPr lang="fi-FI" dirty="0"/>
          </a:p>
          <a:p>
            <a:r>
              <a:rPr lang="fi-FI" sz="2000" dirty="0">
                <a:cs typeface="Calibri"/>
              </a:rPr>
              <a:t>Uusi hakemus 2-vaiheiseen hakuun syyskuussa 2024</a:t>
            </a:r>
          </a:p>
          <a:p>
            <a:pPr lvl="1"/>
            <a:r>
              <a:rPr lang="fi-FI" sz="2000" dirty="0">
                <a:cs typeface="Calibri"/>
              </a:rPr>
              <a:t>Viimeistelty hakemus maaliskuussa 2025</a:t>
            </a:r>
          </a:p>
          <a:p>
            <a:pPr lvl="1"/>
            <a:r>
              <a:rPr lang="fi-FI" sz="2000" dirty="0">
                <a:cs typeface="Calibri"/>
              </a:rPr>
              <a:t>Päätös kesäkuussa 2025</a:t>
            </a:r>
          </a:p>
          <a:p>
            <a:pPr>
              <a:buClr>
                <a:srgbClr val="61C1D6"/>
              </a:buClr>
            </a:pPr>
            <a:r>
              <a:rPr lang="fi-FI" sz="2000" dirty="0">
                <a:cs typeface="Calibri"/>
              </a:rPr>
              <a:t>Hankeaika 2026-2033, kokonaisbudjetti 27,6 milj. €</a:t>
            </a:r>
          </a:p>
          <a:p>
            <a:endParaRPr lang="fi-FI" sz="2000" dirty="0">
              <a:cs typeface="Calibri"/>
            </a:endParaRPr>
          </a:p>
          <a:p>
            <a:endParaRPr lang="fi-FI" sz="2000" dirty="0">
              <a:cs typeface="Calibri"/>
            </a:endParaRPr>
          </a:p>
          <a:p>
            <a:endParaRPr lang="fi-FI" sz="2000" dirty="0">
              <a:cs typeface="Calibri"/>
            </a:endParaRPr>
          </a:p>
          <a:p>
            <a:endParaRPr lang="fi-FI" sz="2000" dirty="0">
              <a:cs typeface="Calibri"/>
            </a:endParaRPr>
          </a:p>
          <a:p>
            <a:endParaRPr lang="fi-FI" sz="2000" dirty="0">
              <a:cs typeface="Calibri"/>
            </a:endParaRPr>
          </a:p>
        </p:txBody>
      </p:sp>
      <p:pic>
        <p:nvPicPr>
          <p:cNvPr id="1026" name="Picture 2" descr="Kuva, joka sisältää kohteen teksti, kartta, atlas&#10;&#10;Kuvaus luotu automaattisesti">
            <a:extLst>
              <a:ext uri="{FF2B5EF4-FFF2-40B4-BE49-F238E27FC236}">
                <a16:creationId xmlns:a16="http://schemas.microsoft.com/office/drawing/2014/main" id="{D43B436C-21A1-40EC-C27D-8783ACE47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002" y="1586459"/>
            <a:ext cx="7244495" cy="5137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42740"/>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3AD02-9D16-B0CC-6A1F-109BD3FFFB29}"/>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47FE8AF3-8FAE-E88C-29F0-E13A244BB65A}"/>
              </a:ext>
            </a:extLst>
          </p:cNvPr>
          <p:cNvSpPr>
            <a:spLocks noGrp="1"/>
          </p:cNvSpPr>
          <p:nvPr>
            <p:ph type="title"/>
          </p:nvPr>
        </p:nvSpPr>
        <p:spPr/>
        <p:txBody>
          <a:bodyPr/>
          <a:lstStyle/>
          <a:p>
            <a:r>
              <a:rPr lang="fi-FI"/>
              <a:t>Kyyveden valuma-aluetalkkarihanke</a:t>
            </a:r>
          </a:p>
        </p:txBody>
      </p:sp>
      <p:sp>
        <p:nvSpPr>
          <p:cNvPr id="3" name="Sisällön paikkamerkki 2">
            <a:extLst>
              <a:ext uri="{FF2B5EF4-FFF2-40B4-BE49-F238E27FC236}">
                <a16:creationId xmlns:a16="http://schemas.microsoft.com/office/drawing/2014/main" id="{D9B4D3D7-694E-BF36-2EE7-363D85493394}"/>
              </a:ext>
            </a:extLst>
          </p:cNvPr>
          <p:cNvSpPr>
            <a:spLocks noGrp="1"/>
          </p:cNvSpPr>
          <p:nvPr>
            <p:ph idx="1"/>
          </p:nvPr>
        </p:nvSpPr>
        <p:spPr>
          <a:xfrm>
            <a:off x="5120640" y="2492943"/>
            <a:ext cx="6233160" cy="4099457"/>
          </a:xfrm>
        </p:spPr>
        <p:txBody>
          <a:bodyPr/>
          <a:lstStyle/>
          <a:p>
            <a:r>
              <a:rPr lang="fi-FI" sz="2000" dirty="0"/>
              <a:t>Hanke päättynyt 31.12.2024</a:t>
            </a:r>
          </a:p>
          <a:p>
            <a:pPr lvl="1"/>
            <a:r>
              <a:rPr lang="fi-FI" sz="1500" dirty="0"/>
              <a:t>Yksi rakenne toteutettiin Hirsikankaansuolle</a:t>
            </a:r>
          </a:p>
          <a:p>
            <a:pPr lvl="1"/>
            <a:r>
              <a:rPr lang="fi-FI" sz="1500" dirty="0"/>
              <a:t>Variskankaansuon kohteen suunnitelma jäi aikataulun takia toteuttamatta</a:t>
            </a:r>
          </a:p>
          <a:p>
            <a:r>
              <a:rPr lang="fi-FI" sz="2000" dirty="0">
                <a:hlinkClick r:id="rId2"/>
              </a:rPr>
              <a:t>Loppuraportti</a:t>
            </a:r>
            <a:r>
              <a:rPr lang="fi-FI" sz="2000" dirty="0"/>
              <a:t> (2024)</a:t>
            </a:r>
          </a:p>
          <a:p>
            <a:r>
              <a:rPr lang="fi-FI" sz="2000" dirty="0" err="1"/>
              <a:t>Lietjärven</a:t>
            </a:r>
            <a:r>
              <a:rPr lang="fi-FI" sz="2000" dirty="0"/>
              <a:t> laskujoen kaksitasouomahankkeelle myönteinen rahoituspäätös EU:n maaseuturahaston Yleishyödylliset ympäristö- ja ilmastoinvestoinnit – hausta</a:t>
            </a:r>
          </a:p>
          <a:p>
            <a:pPr lvl="1"/>
            <a:r>
              <a:rPr lang="fi-FI" sz="1500" dirty="0"/>
              <a:t>Avustus yli 200 000 €, hakijana uudelleenaktivoitu ojitusyhteisö</a:t>
            </a:r>
          </a:p>
          <a:p>
            <a:r>
              <a:rPr lang="fi-FI" sz="2000" dirty="0"/>
              <a:t>Jatkohankkeelle pyritään järjestämään rahoitusta</a:t>
            </a:r>
          </a:p>
          <a:p>
            <a:pPr lvl="1"/>
            <a:r>
              <a:rPr lang="fi-FI" sz="1500" dirty="0"/>
              <a:t>ProAgria selvittää mahdollisuuksia</a:t>
            </a:r>
          </a:p>
        </p:txBody>
      </p:sp>
      <p:sp>
        <p:nvSpPr>
          <p:cNvPr id="4" name="Päivämäärän paikkamerkki 3">
            <a:extLst>
              <a:ext uri="{FF2B5EF4-FFF2-40B4-BE49-F238E27FC236}">
                <a16:creationId xmlns:a16="http://schemas.microsoft.com/office/drawing/2014/main" id="{DBD2AFC4-30D4-C3A5-34C0-20872698ADF5}"/>
              </a:ext>
            </a:extLst>
          </p:cNvPr>
          <p:cNvSpPr>
            <a:spLocks noGrp="1"/>
          </p:cNvSpPr>
          <p:nvPr>
            <p:ph type="dt" sz="half" idx="10"/>
          </p:nvPr>
        </p:nvSpPr>
        <p:spPr/>
        <p:txBody>
          <a:bodyPr/>
          <a:lstStyle/>
          <a:p>
            <a:pPr>
              <a:defRPr/>
            </a:pPr>
            <a:r>
              <a:rPr lang="fi-FI" dirty="0"/>
              <a:t>11.3.2019</a:t>
            </a:r>
          </a:p>
        </p:txBody>
      </p:sp>
      <p:sp>
        <p:nvSpPr>
          <p:cNvPr id="5" name="Dian numeron paikkamerkki 4">
            <a:extLst>
              <a:ext uri="{FF2B5EF4-FFF2-40B4-BE49-F238E27FC236}">
                <a16:creationId xmlns:a16="http://schemas.microsoft.com/office/drawing/2014/main" id="{45BACD05-1ADC-A439-B026-ECB1290197ED}"/>
              </a:ext>
            </a:extLst>
          </p:cNvPr>
          <p:cNvSpPr>
            <a:spLocks noGrp="1"/>
          </p:cNvSpPr>
          <p:nvPr>
            <p:ph type="sldNum" sz="quarter" idx="11"/>
          </p:nvPr>
        </p:nvSpPr>
        <p:spPr/>
        <p:txBody>
          <a:bodyPr/>
          <a:lstStyle/>
          <a:p>
            <a:pPr>
              <a:defRPr/>
            </a:pPr>
            <a:fld id="{2FEDAF99-A2A5-4333-8B48-EF593AC57C0E}" type="slidenum">
              <a:rPr lang="fi-FI" smtClean="0"/>
              <a:pPr>
                <a:defRPr/>
              </a:pPr>
              <a:t>27</a:t>
            </a:fld>
            <a:endParaRPr lang="fi-FI"/>
          </a:p>
        </p:txBody>
      </p:sp>
      <p:pic>
        <p:nvPicPr>
          <p:cNvPr id="8" name="Kuva 7">
            <a:extLst>
              <a:ext uri="{FF2B5EF4-FFF2-40B4-BE49-F238E27FC236}">
                <a16:creationId xmlns:a16="http://schemas.microsoft.com/office/drawing/2014/main" id="{DEF9CD54-4D97-B141-E02C-DC015D5199FD}"/>
              </a:ext>
            </a:extLst>
          </p:cNvPr>
          <p:cNvPicPr>
            <a:picLocks noChangeAspect="1"/>
          </p:cNvPicPr>
          <p:nvPr/>
        </p:nvPicPr>
        <p:blipFill>
          <a:blip r:embed="rId3"/>
          <a:stretch>
            <a:fillRect/>
          </a:stretch>
        </p:blipFill>
        <p:spPr>
          <a:xfrm>
            <a:off x="-68881" y="2842114"/>
            <a:ext cx="5017954" cy="3372601"/>
          </a:xfrm>
          <a:prstGeom prst="rect">
            <a:avLst/>
          </a:prstGeom>
        </p:spPr>
      </p:pic>
      <p:sp>
        <p:nvSpPr>
          <p:cNvPr id="9" name="Tekstiruutu 8">
            <a:extLst>
              <a:ext uri="{FF2B5EF4-FFF2-40B4-BE49-F238E27FC236}">
                <a16:creationId xmlns:a16="http://schemas.microsoft.com/office/drawing/2014/main" id="{B22825C4-592A-5F98-6609-B937FDB0225F}"/>
              </a:ext>
            </a:extLst>
          </p:cNvPr>
          <p:cNvSpPr txBox="1"/>
          <p:nvPr/>
        </p:nvSpPr>
        <p:spPr>
          <a:xfrm>
            <a:off x="119113" y="5906938"/>
            <a:ext cx="5720615" cy="307777"/>
          </a:xfrm>
          <a:prstGeom prst="rect">
            <a:avLst/>
          </a:prstGeom>
          <a:noFill/>
        </p:spPr>
        <p:txBody>
          <a:bodyPr wrap="square" rtlCol="0">
            <a:spAutoFit/>
          </a:bodyPr>
          <a:lstStyle/>
          <a:p>
            <a:r>
              <a:rPr lang="fi-FI" sz="1400" dirty="0">
                <a:solidFill>
                  <a:schemeClr val="bg1"/>
                </a:solidFill>
              </a:rPr>
              <a:t>Kuva: ProAgria </a:t>
            </a:r>
            <a:r>
              <a:rPr lang="fi-FI" sz="1400" dirty="0" err="1">
                <a:hlinkClick r:id="rId4"/>
              </a:rPr>
              <a:t>ProAgria</a:t>
            </a:r>
            <a:r>
              <a:rPr lang="fi-FI" sz="1400" dirty="0">
                <a:hlinkClick r:id="rId4"/>
              </a:rPr>
              <a:t> | Kyyveden valuma-aluetalkkari</a:t>
            </a:r>
            <a:endParaRPr lang="fi-FI" sz="1400" dirty="0"/>
          </a:p>
        </p:txBody>
      </p:sp>
    </p:spTree>
    <p:extLst>
      <p:ext uri="{BB962C8B-B14F-4D97-AF65-F5344CB8AC3E}">
        <p14:creationId xmlns:p14="http://schemas.microsoft.com/office/powerpoint/2010/main" val="2204145338"/>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1F3C3820-1519-0C44-5D98-71E643E8DD3D}"/>
              </a:ext>
            </a:extLst>
          </p:cNvPr>
          <p:cNvSpPr>
            <a:spLocks noGrp="1"/>
          </p:cNvSpPr>
          <p:nvPr>
            <p:ph type="title"/>
          </p:nvPr>
        </p:nvSpPr>
        <p:spPr>
          <a:xfrm>
            <a:off x="838200" y="1516552"/>
            <a:ext cx="10515600" cy="694634"/>
          </a:xfrm>
        </p:spPr>
        <p:txBody>
          <a:bodyPr>
            <a:normAutofit fontScale="90000"/>
          </a:bodyPr>
          <a:lstStyle/>
          <a:p>
            <a:r>
              <a:rPr lang="fi-FI" sz="4400" b="1" i="0" dirty="0">
                <a:effectLst/>
                <a:latin typeface="Calibri" panose="020F0502020204030204" pitchFamily="34" charset="0"/>
              </a:rPr>
              <a:t>Metsätaloudelle herkät vesistöt</a:t>
            </a:r>
            <a:endParaRPr lang="fi-FI" dirty="0"/>
          </a:p>
        </p:txBody>
      </p:sp>
      <p:sp>
        <p:nvSpPr>
          <p:cNvPr id="3" name="Sisällön paikkamerkki 2">
            <a:extLst>
              <a:ext uri="{FF2B5EF4-FFF2-40B4-BE49-F238E27FC236}">
                <a16:creationId xmlns:a16="http://schemas.microsoft.com/office/drawing/2014/main" id="{309C2EFF-3FEA-75E5-69E6-D00F913D51B1}"/>
              </a:ext>
            </a:extLst>
          </p:cNvPr>
          <p:cNvSpPr>
            <a:spLocks noGrp="1"/>
          </p:cNvSpPr>
          <p:nvPr>
            <p:ph idx="1"/>
          </p:nvPr>
        </p:nvSpPr>
        <p:spPr>
          <a:xfrm>
            <a:off x="838200" y="2427316"/>
            <a:ext cx="10515600" cy="4165084"/>
          </a:xfrm>
        </p:spPr>
        <p:txBody>
          <a:bodyPr/>
          <a:lstStyle/>
          <a:p>
            <a:r>
              <a:rPr lang="fi-FI" sz="2000" dirty="0"/>
              <a:t>Aineisto on saatavilla </a:t>
            </a:r>
            <a:r>
              <a:rPr lang="fi-FI" sz="2000" dirty="0" err="1"/>
              <a:t>Syken</a:t>
            </a:r>
            <a:r>
              <a:rPr lang="fi-FI" sz="2000" dirty="0"/>
              <a:t> WMS- ja WFS-rajapintojen kautta sekä latauspakettina </a:t>
            </a:r>
            <a:r>
              <a:rPr lang="fi-FI" sz="2000" dirty="0" err="1"/>
              <a:t>Syken</a:t>
            </a:r>
            <a:r>
              <a:rPr lang="fi-FI" sz="2000" dirty="0"/>
              <a:t> Avoin tieto-sivuilta  27.3. Aineisto pyritään saamaan myös Paikkatietoikkunaan huhti-toukokuun aikana.</a:t>
            </a:r>
          </a:p>
          <a:p>
            <a:r>
              <a:rPr lang="fi-FI" sz="2000" dirty="0"/>
              <a:t>Aineiston sisällöstä ja käytöstä järjestetään info </a:t>
            </a:r>
            <a:r>
              <a:rPr lang="fi-FI" sz="2000" b="1" dirty="0"/>
              <a:t>hallinnon ulkopuolisille</a:t>
            </a:r>
            <a:r>
              <a:rPr lang="fi-FI" sz="2000" dirty="0"/>
              <a:t> </a:t>
            </a:r>
            <a:r>
              <a:rPr lang="fi-FI" sz="2000" b="1" dirty="0"/>
              <a:t>7.4.</a:t>
            </a:r>
            <a:r>
              <a:rPr lang="fi-FI" sz="2000" dirty="0"/>
              <a:t> </a:t>
            </a:r>
            <a:r>
              <a:rPr lang="fi-FI" sz="2000" b="1" dirty="0">
                <a:solidFill>
                  <a:srgbClr val="1E53A3"/>
                </a:solidFill>
                <a:effectLst/>
                <a:hlinkClick r:id="rId2" tooltip="https://teams.microsoft.com/l/meetup-join/19%3ameeting_zmuzmgu5odqtogiwns00zgm1lwiynzmtywrmnjbkotyznwri%40thread.v2/0?context=%7b%22tid%22%3a%22d95951a6-dfd3-4a74-9abb-f2b2cb89d671%22%2c%22oid%22%3a%222d9cfc4d-9e54-4b60-9464-56c6e81fc6c7%22%7d"/>
              </a:rPr>
              <a:t>Liity kokoukseen nyt</a:t>
            </a:r>
            <a:endParaRPr lang="fi-FI" sz="2000" b="1" dirty="0">
              <a:solidFill>
                <a:srgbClr val="1E53A3"/>
              </a:solidFill>
              <a:effectLst/>
            </a:endParaRPr>
          </a:p>
          <a:p>
            <a:r>
              <a:rPr lang="fi-FI" sz="2000" dirty="0"/>
              <a:t>Aineisto laadittu ELY-keskusten ja </a:t>
            </a:r>
            <a:r>
              <a:rPr lang="fi-FI" sz="2000" dirty="0" err="1"/>
              <a:t>Syken</a:t>
            </a:r>
            <a:r>
              <a:rPr lang="fi-FI" sz="2000" dirty="0"/>
              <a:t> yhteistyönä</a:t>
            </a:r>
          </a:p>
          <a:p>
            <a:pPr lvl="1"/>
            <a:r>
              <a:rPr lang="fi-FI" sz="2000" dirty="0"/>
              <a:t>tarkoituksena on auttaa huomioimaan metsätaloudelle herkät vesistöt jo siinä vaiheessa, kun metsänhoidon toimenpiteitä ryhdytään suunnittelemaa</a:t>
            </a:r>
          </a:p>
          <a:p>
            <a:pPr lvl="1"/>
            <a:r>
              <a:rPr lang="fi-FI" sz="2000" dirty="0"/>
              <a:t>Aineisto on suunnattu viranomaisten, metsänomistajien, metsänhoidon toimijoiden käyttöön</a:t>
            </a:r>
          </a:p>
          <a:p>
            <a:pPr lvl="1"/>
            <a:r>
              <a:rPr lang="fi-FI" sz="2000" dirty="0"/>
              <a:t>Aineiston laadinta kirjattiin yhdeksi metsätalouden vesiensuojelun ohjauskeinoksi vesienhoitosuunnitelmissa v. 2022–2027.</a:t>
            </a:r>
          </a:p>
          <a:p>
            <a:endParaRPr lang="fi-FI" sz="2000" b="1" i="0" dirty="0">
              <a:solidFill>
                <a:srgbClr val="1E53A3"/>
              </a:solidFill>
              <a:latin typeface="Calibri" panose="020F0502020204030204" pitchFamily="34" charset="0"/>
            </a:endParaRPr>
          </a:p>
          <a:p>
            <a:pPr lvl="1"/>
            <a:endParaRPr lang="fi-FI" sz="2000" b="0" i="0" dirty="0">
              <a:effectLst/>
              <a:latin typeface="Calibri" panose="020F0502020204030204" pitchFamily="34" charset="0"/>
            </a:endParaRPr>
          </a:p>
          <a:p>
            <a:pPr>
              <a:lnSpc>
                <a:spcPts val="1350"/>
              </a:lnSpc>
            </a:pPr>
            <a:endParaRPr lang="fi-FI" sz="2000" b="0" i="0" dirty="0">
              <a:effectLst/>
              <a:latin typeface="Calibri" panose="020F0502020204030204" pitchFamily="34" charset="0"/>
            </a:endParaRPr>
          </a:p>
          <a:p>
            <a:endParaRPr lang="fi-FI" sz="2000" dirty="0"/>
          </a:p>
        </p:txBody>
      </p:sp>
      <p:sp>
        <p:nvSpPr>
          <p:cNvPr id="4" name="Päivämäärän paikkamerkki 3">
            <a:extLst>
              <a:ext uri="{FF2B5EF4-FFF2-40B4-BE49-F238E27FC236}">
                <a16:creationId xmlns:a16="http://schemas.microsoft.com/office/drawing/2014/main" id="{C104FCFC-CD22-59C8-D85F-945D4C28F3D1}"/>
              </a:ext>
            </a:extLst>
          </p:cNvPr>
          <p:cNvSpPr>
            <a:spLocks noGrp="1"/>
          </p:cNvSpPr>
          <p:nvPr>
            <p:ph type="dt" sz="half" idx="10"/>
          </p:nvPr>
        </p:nvSpPr>
        <p:spPr/>
        <p:txBody>
          <a:bodyPr/>
          <a:lstStyle/>
          <a:p>
            <a:pPr>
              <a:defRPr/>
            </a:pPr>
            <a:fld id="{EB46ABCE-4B03-4CB3-AD4D-21E588D1DF6B}" type="datetime1">
              <a:rPr lang="fi-FI" smtClean="0"/>
              <a:pPr>
                <a:defRPr/>
              </a:pPr>
              <a:t>23.3.2025</a:t>
            </a:fld>
            <a:endParaRPr lang="fi-FI" dirty="0"/>
          </a:p>
        </p:txBody>
      </p:sp>
      <p:sp>
        <p:nvSpPr>
          <p:cNvPr id="5" name="Dian numeron paikkamerkki 4">
            <a:extLst>
              <a:ext uri="{FF2B5EF4-FFF2-40B4-BE49-F238E27FC236}">
                <a16:creationId xmlns:a16="http://schemas.microsoft.com/office/drawing/2014/main" id="{BBE43853-9092-E198-CC8B-0AB83D65EF81}"/>
              </a:ext>
            </a:extLst>
          </p:cNvPr>
          <p:cNvSpPr>
            <a:spLocks noGrp="1"/>
          </p:cNvSpPr>
          <p:nvPr>
            <p:ph type="sldNum" sz="quarter" idx="11"/>
          </p:nvPr>
        </p:nvSpPr>
        <p:spPr/>
        <p:txBody>
          <a:bodyPr/>
          <a:lstStyle/>
          <a:p>
            <a:pPr>
              <a:defRPr/>
            </a:pPr>
            <a:fld id="{D3E21C87-9933-4CC4-B59B-21E3D54545C6}" type="slidenum">
              <a:rPr lang="fi-FI" smtClean="0"/>
              <a:pPr>
                <a:defRPr/>
              </a:pPr>
              <a:t>28</a:t>
            </a:fld>
            <a:endParaRPr lang="fi-FI"/>
          </a:p>
        </p:txBody>
      </p:sp>
    </p:spTree>
    <p:extLst>
      <p:ext uri="{BB962C8B-B14F-4D97-AF65-F5344CB8AC3E}">
        <p14:creationId xmlns:p14="http://schemas.microsoft.com/office/powerpoint/2010/main" val="4204289037"/>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8E67C05B-8259-5128-AE49-891B1222BE8B}"/>
              </a:ext>
            </a:extLst>
          </p:cNvPr>
          <p:cNvSpPr>
            <a:spLocks noGrp="1"/>
          </p:cNvSpPr>
          <p:nvPr>
            <p:ph idx="1"/>
          </p:nvPr>
        </p:nvSpPr>
        <p:spPr>
          <a:xfrm>
            <a:off x="838200" y="1571105"/>
            <a:ext cx="10515600" cy="5021295"/>
          </a:xfrm>
        </p:spPr>
        <p:txBody>
          <a:bodyPr/>
          <a:lstStyle/>
          <a:p>
            <a:r>
              <a:rPr lang="fi-FI" sz="1800" dirty="0"/>
              <a:t>Aineistossa tunnistettu puro, joki, lampi tai järvi on todennäköisesti herkkä sellaisille metsätaloustoimille, joilla on vaikutusta vesistöön esimerkiksi kiintoaine-, humus- tai ravinnekuormituksen kautta tai jotka muuttavat uoman varjostusta ja suojavyöhykkeen ominaisuuksia. </a:t>
            </a:r>
          </a:p>
          <a:p>
            <a:pPr lvl="1"/>
            <a:r>
              <a:rPr lang="fi-FI" sz="1800" dirty="0"/>
              <a:t>uudis- tai kunnostusojitus </a:t>
            </a:r>
          </a:p>
          <a:p>
            <a:pPr lvl="1"/>
            <a:r>
              <a:rPr lang="fi-FI" sz="1800" dirty="0"/>
              <a:t>uudistushakkuut ja niiden yhteydessä tehtävät voimaperäiset maanmuokkaukset (esim. ojitusmätästys)</a:t>
            </a:r>
          </a:p>
          <a:p>
            <a:pPr lvl="1"/>
            <a:r>
              <a:rPr lang="fi-FI" sz="1800" dirty="0"/>
              <a:t>rantapuuston käsittely uudistushakkuun tai harvennushakkuun yhteydessä</a:t>
            </a:r>
          </a:p>
          <a:p>
            <a:pPr lvl="1"/>
            <a:r>
              <a:rPr lang="fi-FI" sz="1800" dirty="0"/>
              <a:t>uomien ylitykset.</a:t>
            </a:r>
          </a:p>
          <a:p>
            <a:r>
              <a:rPr lang="fi-FI" sz="1800" dirty="0"/>
              <a:t>Metsätalouden vesiensuojelusta tulee huolehtia kaikkialla, mutta herkillä vesillä vaikutukset voivat olla muita vesistöjä suurempia. </a:t>
            </a:r>
          </a:p>
          <a:p>
            <a:r>
              <a:rPr lang="fi-FI" sz="1800" dirty="0"/>
              <a:t>Metsätaloustoimenpiteitä suunnitellessa tulee arvioida, minkälaisia vaikutuksia vesistöihin aiheutuu ja valita riittävän tehokkaat vesiensuojelutoimenpiteet kohdekohtaisesti. </a:t>
            </a:r>
          </a:p>
          <a:p>
            <a:r>
              <a:rPr lang="fi-FI" sz="1800" dirty="0"/>
              <a:t>Aineistolla ei ole suoria oikeusvaikutuksia, vaan sen tarkoitus on toimia herätteenä huomioimaan kuormitukselle herkät vesistöt.</a:t>
            </a:r>
          </a:p>
          <a:p>
            <a:endParaRPr lang="fi-FI" sz="1800" dirty="0"/>
          </a:p>
        </p:txBody>
      </p:sp>
      <p:sp>
        <p:nvSpPr>
          <p:cNvPr id="4" name="Päivämäärän paikkamerkki 3">
            <a:extLst>
              <a:ext uri="{FF2B5EF4-FFF2-40B4-BE49-F238E27FC236}">
                <a16:creationId xmlns:a16="http://schemas.microsoft.com/office/drawing/2014/main" id="{12002178-4AB6-DB74-B74C-E6FA780A78AB}"/>
              </a:ext>
            </a:extLst>
          </p:cNvPr>
          <p:cNvSpPr>
            <a:spLocks noGrp="1"/>
          </p:cNvSpPr>
          <p:nvPr>
            <p:ph type="dt" sz="half" idx="10"/>
          </p:nvPr>
        </p:nvSpPr>
        <p:spPr/>
        <p:txBody>
          <a:bodyPr/>
          <a:lstStyle/>
          <a:p>
            <a:pPr>
              <a:defRPr/>
            </a:pPr>
            <a:fld id="{EB46ABCE-4B03-4CB3-AD4D-21E588D1DF6B}" type="datetime1">
              <a:rPr lang="fi-FI" smtClean="0"/>
              <a:pPr>
                <a:defRPr/>
              </a:pPr>
              <a:t>23.3.2025</a:t>
            </a:fld>
            <a:endParaRPr lang="fi-FI"/>
          </a:p>
        </p:txBody>
      </p:sp>
      <p:sp>
        <p:nvSpPr>
          <p:cNvPr id="5" name="Dian numeron paikkamerkki 4">
            <a:extLst>
              <a:ext uri="{FF2B5EF4-FFF2-40B4-BE49-F238E27FC236}">
                <a16:creationId xmlns:a16="http://schemas.microsoft.com/office/drawing/2014/main" id="{2306FC79-06F5-138F-2A51-68EFE2D3E349}"/>
              </a:ext>
            </a:extLst>
          </p:cNvPr>
          <p:cNvSpPr>
            <a:spLocks noGrp="1"/>
          </p:cNvSpPr>
          <p:nvPr>
            <p:ph type="sldNum" sz="quarter" idx="11"/>
          </p:nvPr>
        </p:nvSpPr>
        <p:spPr/>
        <p:txBody>
          <a:bodyPr/>
          <a:lstStyle/>
          <a:p>
            <a:pPr>
              <a:defRPr/>
            </a:pPr>
            <a:fld id="{D3E21C87-9933-4CC4-B59B-21E3D54545C6}" type="slidenum">
              <a:rPr lang="fi-FI" smtClean="0"/>
              <a:pPr>
                <a:defRPr/>
              </a:pPr>
              <a:t>29</a:t>
            </a:fld>
            <a:endParaRPr lang="fi-FI"/>
          </a:p>
        </p:txBody>
      </p:sp>
    </p:spTree>
    <p:extLst>
      <p:ext uri="{BB962C8B-B14F-4D97-AF65-F5344CB8AC3E}">
        <p14:creationId xmlns:p14="http://schemas.microsoft.com/office/powerpoint/2010/main" val="18272719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65B5648-1080-2CD1-414C-31727E50C86C}"/>
              </a:ext>
            </a:extLst>
          </p:cNvPr>
          <p:cNvSpPr>
            <a:spLocks noGrp="1"/>
          </p:cNvSpPr>
          <p:nvPr>
            <p:ph type="ctrTitle"/>
          </p:nvPr>
        </p:nvSpPr>
        <p:spPr>
          <a:xfrm>
            <a:off x="2989042" y="3429000"/>
            <a:ext cx="8193024" cy="1800000"/>
          </a:xfrm>
        </p:spPr>
        <p:txBody>
          <a:bodyPr/>
          <a:lstStyle/>
          <a:p>
            <a:r>
              <a:rPr lang="fi-FI" sz="4000" b="1"/>
              <a:t>Vesienhoidon tilannekatsaus</a:t>
            </a:r>
          </a:p>
        </p:txBody>
      </p:sp>
      <p:sp>
        <p:nvSpPr>
          <p:cNvPr id="4" name="Dian numeron paikkamerkki 3">
            <a:extLst>
              <a:ext uri="{FF2B5EF4-FFF2-40B4-BE49-F238E27FC236}">
                <a16:creationId xmlns:a16="http://schemas.microsoft.com/office/drawing/2014/main" id="{663829A8-B266-7957-3B16-7CF00D2EF866}"/>
              </a:ext>
            </a:extLst>
          </p:cNvPr>
          <p:cNvSpPr>
            <a:spLocks noGrp="1"/>
          </p:cNvSpPr>
          <p:nvPr>
            <p:ph type="sldNum" sz="quarter" idx="4294967295"/>
          </p:nvPr>
        </p:nvSpPr>
        <p:spPr>
          <a:xfrm>
            <a:off x="0" y="6375400"/>
            <a:ext cx="482600" cy="203200"/>
          </a:xfrm>
        </p:spPr>
        <p:txBody>
          <a:bodyPr/>
          <a:lstStyle/>
          <a:p>
            <a:pPr algn="l"/>
            <a:fld id="{03D2D5F4-4871-4469-8343-ED7F6811B37D}" type="slidenum">
              <a:rPr lang="fi-FI" smtClean="0"/>
              <a:pPr algn="l"/>
              <a:t>3</a:t>
            </a:fld>
            <a:endParaRPr lang="fi-FI"/>
          </a:p>
        </p:txBody>
      </p:sp>
    </p:spTree>
    <p:extLst>
      <p:ext uri="{BB962C8B-B14F-4D97-AF65-F5344CB8AC3E}">
        <p14:creationId xmlns:p14="http://schemas.microsoft.com/office/powerpoint/2010/main" val="22528767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9DA353-ED88-9A58-B32E-8747708206E1}"/>
              </a:ext>
            </a:extLst>
          </p:cNvPr>
          <p:cNvSpPr>
            <a:spLocks noGrp="1"/>
          </p:cNvSpPr>
          <p:nvPr>
            <p:ph type="title"/>
          </p:nvPr>
        </p:nvSpPr>
        <p:spPr/>
        <p:txBody>
          <a:bodyPr/>
          <a:lstStyle/>
          <a:p>
            <a:r>
              <a:rPr lang="fi-FI" dirty="0"/>
              <a:t>Esvesienhoito-sivusto uudistuu</a:t>
            </a:r>
          </a:p>
        </p:txBody>
      </p:sp>
      <p:sp>
        <p:nvSpPr>
          <p:cNvPr id="3" name="Sisällön paikkamerkki 2">
            <a:extLst>
              <a:ext uri="{FF2B5EF4-FFF2-40B4-BE49-F238E27FC236}">
                <a16:creationId xmlns:a16="http://schemas.microsoft.com/office/drawing/2014/main" id="{ECA2AA52-FD0A-C5DA-C1C0-9FE44AA3C7DB}"/>
              </a:ext>
            </a:extLst>
          </p:cNvPr>
          <p:cNvSpPr>
            <a:spLocks noGrp="1"/>
          </p:cNvSpPr>
          <p:nvPr>
            <p:ph idx="1"/>
          </p:nvPr>
        </p:nvSpPr>
        <p:spPr>
          <a:xfrm>
            <a:off x="838200" y="2660073"/>
            <a:ext cx="10515600" cy="3932327"/>
          </a:xfrm>
        </p:spPr>
        <p:txBody>
          <a:bodyPr/>
          <a:lstStyle/>
          <a:p>
            <a:pPr>
              <a:lnSpc>
                <a:spcPts val="1350"/>
              </a:lnSpc>
              <a:spcBef>
                <a:spcPts val="3000"/>
              </a:spcBef>
            </a:pPr>
            <a:r>
              <a:rPr lang="fi-FI" dirty="0">
                <a:latin typeface="Calibri" panose="020F0502020204030204" pitchFamily="34" charset="0"/>
              </a:rPr>
              <a:t>Jatkossa </a:t>
            </a:r>
            <a:r>
              <a:rPr lang="fi-FI" dirty="0">
                <a:latin typeface="Calibri" panose="020F0502020204030204" pitchFamily="34" charset="0"/>
                <a:hlinkClick r:id="rId2"/>
              </a:rPr>
              <a:t>https://esvesienhoito.fi/</a:t>
            </a:r>
            <a:r>
              <a:rPr lang="fi-FI" dirty="0">
                <a:latin typeface="Calibri" panose="020F0502020204030204" pitchFamily="34" charset="0"/>
              </a:rPr>
              <a:t> </a:t>
            </a:r>
          </a:p>
          <a:p>
            <a:pPr>
              <a:lnSpc>
                <a:spcPts val="1350"/>
              </a:lnSpc>
              <a:spcBef>
                <a:spcPts val="3000"/>
              </a:spcBef>
            </a:pPr>
            <a:r>
              <a:rPr lang="fi-FI" dirty="0">
                <a:latin typeface="Calibri" panose="020F0502020204030204" pitchFamily="34" charset="0"/>
              </a:rPr>
              <a:t>Sivustolle luodaan kokonaan uusi ilme</a:t>
            </a:r>
          </a:p>
          <a:p>
            <a:pPr>
              <a:lnSpc>
                <a:spcPts val="1350"/>
              </a:lnSpc>
              <a:spcBef>
                <a:spcPts val="3000"/>
              </a:spcBef>
            </a:pPr>
            <a:r>
              <a:rPr lang="fi-FI" b="0" i="0" dirty="0">
                <a:effectLst/>
                <a:latin typeface="Calibri" panose="020F0502020204030204" pitchFamily="34" charset="0"/>
              </a:rPr>
              <a:t>Toteuttajaksi on valittu Verkkoverstas</a:t>
            </a:r>
          </a:p>
          <a:p>
            <a:pPr>
              <a:lnSpc>
                <a:spcPts val="1350"/>
              </a:lnSpc>
              <a:spcBef>
                <a:spcPts val="3000"/>
              </a:spcBef>
            </a:pPr>
            <a:r>
              <a:rPr lang="fi-FI" dirty="0">
                <a:latin typeface="Calibri" panose="020F0502020204030204" pitchFamily="34" charset="0"/>
              </a:rPr>
              <a:t>Julkaistaan tänä keväänä</a:t>
            </a:r>
          </a:p>
          <a:p>
            <a:pPr>
              <a:lnSpc>
                <a:spcPts val="1350"/>
              </a:lnSpc>
              <a:spcBef>
                <a:spcPts val="3000"/>
              </a:spcBef>
            </a:pPr>
            <a:r>
              <a:rPr lang="fi-FI" b="0" i="0" dirty="0">
                <a:effectLst/>
                <a:latin typeface="Calibri" panose="020F0502020204030204" pitchFamily="34" charset="0"/>
              </a:rPr>
              <a:t>Jatkossakin kokousmuistiot ja raportit tal</a:t>
            </a:r>
            <a:r>
              <a:rPr lang="fi-FI" dirty="0">
                <a:latin typeface="Calibri" panose="020F0502020204030204" pitchFamily="34" charset="0"/>
              </a:rPr>
              <a:t>lennetaan sinne</a:t>
            </a:r>
          </a:p>
          <a:p>
            <a:pPr>
              <a:lnSpc>
                <a:spcPts val="1350"/>
              </a:lnSpc>
              <a:spcBef>
                <a:spcPts val="3000"/>
              </a:spcBef>
            </a:pPr>
            <a:r>
              <a:rPr lang="fi-FI" b="0" i="0" dirty="0">
                <a:effectLst/>
                <a:latin typeface="Calibri" panose="020F0502020204030204" pitchFamily="34" charset="0"/>
              </a:rPr>
              <a:t>Etelä-Savon vesienhoitoverkoston kotisivu</a:t>
            </a:r>
          </a:p>
          <a:p>
            <a:pPr>
              <a:lnSpc>
                <a:spcPts val="1350"/>
              </a:lnSpc>
              <a:spcBef>
                <a:spcPts val="3000"/>
              </a:spcBef>
            </a:pPr>
            <a:r>
              <a:rPr lang="fi-FI" b="0" i="0" dirty="0">
                <a:effectLst/>
                <a:latin typeface="Calibri" panose="020F0502020204030204" pitchFamily="34" charset="0"/>
              </a:rPr>
              <a:t>Palveluntuottajat voivat ilmoittaa omista palveluistaa</a:t>
            </a:r>
            <a:r>
              <a:rPr lang="fi-FI" dirty="0">
                <a:latin typeface="Calibri" panose="020F0502020204030204" pitchFamily="34" charset="0"/>
              </a:rPr>
              <a:t>n sivustolla</a:t>
            </a:r>
            <a:endParaRPr lang="fi-FI" b="0" i="0" dirty="0">
              <a:effectLst/>
              <a:latin typeface="Calibri" panose="020F0502020204030204" pitchFamily="34" charset="0"/>
            </a:endParaRPr>
          </a:p>
          <a:p>
            <a:endParaRPr lang="fi-FI" dirty="0"/>
          </a:p>
        </p:txBody>
      </p:sp>
      <p:sp>
        <p:nvSpPr>
          <p:cNvPr id="4" name="Päivämäärän paikkamerkki 3">
            <a:extLst>
              <a:ext uri="{FF2B5EF4-FFF2-40B4-BE49-F238E27FC236}">
                <a16:creationId xmlns:a16="http://schemas.microsoft.com/office/drawing/2014/main" id="{383431EC-47EE-992E-6322-C16E9492DCEF}"/>
              </a:ext>
            </a:extLst>
          </p:cNvPr>
          <p:cNvSpPr>
            <a:spLocks noGrp="1"/>
          </p:cNvSpPr>
          <p:nvPr>
            <p:ph type="dt" sz="half" idx="10"/>
          </p:nvPr>
        </p:nvSpPr>
        <p:spPr/>
        <p:txBody>
          <a:bodyPr/>
          <a:lstStyle/>
          <a:p>
            <a:pPr>
              <a:defRPr/>
            </a:pPr>
            <a:fld id="{EB46ABCE-4B03-4CB3-AD4D-21E588D1DF6B}" type="datetime1">
              <a:rPr lang="fi-FI" smtClean="0"/>
              <a:pPr>
                <a:defRPr/>
              </a:pPr>
              <a:t>23.3.2025</a:t>
            </a:fld>
            <a:endParaRPr lang="fi-FI"/>
          </a:p>
        </p:txBody>
      </p:sp>
      <p:sp>
        <p:nvSpPr>
          <p:cNvPr id="5" name="Dian numeron paikkamerkki 4">
            <a:extLst>
              <a:ext uri="{FF2B5EF4-FFF2-40B4-BE49-F238E27FC236}">
                <a16:creationId xmlns:a16="http://schemas.microsoft.com/office/drawing/2014/main" id="{7714F422-39C8-9FC5-3A93-ABD55D8028F4}"/>
              </a:ext>
            </a:extLst>
          </p:cNvPr>
          <p:cNvSpPr>
            <a:spLocks noGrp="1"/>
          </p:cNvSpPr>
          <p:nvPr>
            <p:ph type="sldNum" sz="quarter" idx="11"/>
          </p:nvPr>
        </p:nvSpPr>
        <p:spPr/>
        <p:txBody>
          <a:bodyPr/>
          <a:lstStyle/>
          <a:p>
            <a:pPr>
              <a:defRPr/>
            </a:pPr>
            <a:fld id="{D3E21C87-9933-4CC4-B59B-21E3D54545C6}" type="slidenum">
              <a:rPr lang="fi-FI" smtClean="0"/>
              <a:pPr>
                <a:defRPr/>
              </a:pPr>
              <a:t>30</a:t>
            </a:fld>
            <a:endParaRPr lang="fi-FI"/>
          </a:p>
        </p:txBody>
      </p:sp>
    </p:spTree>
    <p:extLst>
      <p:ext uri="{BB962C8B-B14F-4D97-AF65-F5344CB8AC3E}">
        <p14:creationId xmlns:p14="http://schemas.microsoft.com/office/powerpoint/2010/main" val="3708062437"/>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B0F2FFFF-686B-1AED-0F0F-B0B774E307F4}"/>
              </a:ext>
            </a:extLst>
          </p:cNvPr>
          <p:cNvSpPr>
            <a:spLocks noGrp="1"/>
          </p:cNvSpPr>
          <p:nvPr>
            <p:ph idx="1"/>
          </p:nvPr>
        </p:nvSpPr>
        <p:spPr>
          <a:xfrm>
            <a:off x="758797" y="1476548"/>
            <a:ext cx="4877791" cy="4344760"/>
          </a:xfrm>
        </p:spPr>
        <p:txBody>
          <a:bodyPr/>
          <a:lstStyle/>
          <a:p>
            <a:pPr marL="342900" lvl="1" indent="-342900">
              <a:lnSpc>
                <a:spcPct val="100000"/>
              </a:lnSpc>
              <a:buClr>
                <a:schemeClr val="accent2"/>
              </a:buClr>
            </a:pPr>
            <a:r>
              <a:rPr lang="fi-FI" sz="2000" err="1"/>
              <a:t>Pyhityn</a:t>
            </a:r>
            <a:r>
              <a:rPr lang="fi-FI" sz="2000"/>
              <a:t> kosteikko (ETI-kosteikko)</a:t>
            </a:r>
            <a:endParaRPr lang="fi-FI" sz="1600"/>
          </a:p>
          <a:p>
            <a:pPr marL="685800" lvl="3">
              <a:lnSpc>
                <a:spcPct val="100000"/>
              </a:lnSpc>
              <a:spcBef>
                <a:spcPts val="1500"/>
              </a:spcBef>
              <a:buClr>
                <a:schemeClr val="accent2"/>
              </a:buClr>
            </a:pPr>
            <a:r>
              <a:rPr lang="fi-FI" sz="1500"/>
              <a:t>Haitankärsijät kokeneet kosteikon pilaavan </a:t>
            </a:r>
            <a:r>
              <a:rPr lang="fi-FI" sz="1500" err="1"/>
              <a:t>Pyhityn</a:t>
            </a:r>
            <a:r>
              <a:rPr lang="fi-FI" sz="1500"/>
              <a:t> Hovinlahtea </a:t>
            </a:r>
          </a:p>
          <a:p>
            <a:pPr marL="685800" lvl="3">
              <a:lnSpc>
                <a:spcPct val="100000"/>
              </a:lnSpc>
              <a:spcBef>
                <a:spcPts val="1500"/>
              </a:spcBef>
              <a:buClr>
                <a:schemeClr val="accent2"/>
              </a:buClr>
            </a:pPr>
            <a:r>
              <a:rPr lang="fi-FI" sz="1500"/>
              <a:t>ELY –keskuksella </a:t>
            </a:r>
            <a:r>
              <a:rPr lang="fi-FI" sz="1500" err="1"/>
              <a:t>Pyhityn</a:t>
            </a:r>
            <a:r>
              <a:rPr lang="fi-FI" sz="1500"/>
              <a:t> kuormitusselvitys tekeillä</a:t>
            </a:r>
          </a:p>
          <a:p>
            <a:pPr marL="228600" lvl="1">
              <a:lnSpc>
                <a:spcPct val="100000"/>
              </a:lnSpc>
              <a:spcBef>
                <a:spcPts val="1500"/>
              </a:spcBef>
              <a:buClr>
                <a:schemeClr val="accent2"/>
              </a:buClr>
            </a:pPr>
            <a:endParaRPr lang="fi-FI" sz="2000"/>
          </a:p>
          <a:p>
            <a:pPr marL="228600" lvl="1">
              <a:lnSpc>
                <a:spcPct val="100000"/>
              </a:lnSpc>
              <a:spcBef>
                <a:spcPts val="1500"/>
              </a:spcBef>
              <a:buClr>
                <a:schemeClr val="accent2"/>
              </a:buClr>
            </a:pPr>
            <a:r>
              <a:rPr lang="fi-FI" sz="2000"/>
              <a:t>Heiniön opinnäytetyö</a:t>
            </a:r>
          </a:p>
          <a:p>
            <a:pPr marL="685800" lvl="2">
              <a:lnSpc>
                <a:spcPct val="100000"/>
              </a:lnSpc>
              <a:spcBef>
                <a:spcPts val="1500"/>
              </a:spcBef>
              <a:buClr>
                <a:schemeClr val="accent2"/>
              </a:buClr>
            </a:pPr>
            <a:r>
              <a:rPr lang="fi-FI" sz="1600"/>
              <a:t>Suunniteltu vuodelle 2024-2025</a:t>
            </a:r>
          </a:p>
          <a:p>
            <a:pPr marL="685800" lvl="2">
              <a:lnSpc>
                <a:spcPct val="100000"/>
              </a:lnSpc>
              <a:spcBef>
                <a:spcPts val="1500"/>
              </a:spcBef>
              <a:buClr>
                <a:schemeClr val="accent2"/>
              </a:buClr>
            </a:pPr>
            <a:r>
              <a:rPr lang="fi-FI" sz="1600" err="1"/>
              <a:t>Xamkin</a:t>
            </a:r>
            <a:r>
              <a:rPr lang="fi-FI" sz="1600"/>
              <a:t> ympäristötekniikan insinööri</a:t>
            </a:r>
          </a:p>
          <a:p>
            <a:pPr marL="685800" lvl="2">
              <a:lnSpc>
                <a:spcPct val="100000"/>
              </a:lnSpc>
              <a:spcBef>
                <a:spcPts val="1500"/>
              </a:spcBef>
              <a:buClr>
                <a:schemeClr val="accent2"/>
              </a:buClr>
            </a:pPr>
            <a:r>
              <a:rPr lang="fi-FI" sz="1600"/>
              <a:t>Kaksi näytteenottoa syksyllä 2024</a:t>
            </a:r>
          </a:p>
          <a:p>
            <a:pPr marL="228600" lvl="1">
              <a:lnSpc>
                <a:spcPct val="100000"/>
              </a:lnSpc>
              <a:spcBef>
                <a:spcPts val="1500"/>
              </a:spcBef>
              <a:buClr>
                <a:schemeClr val="accent2"/>
              </a:buClr>
            </a:pPr>
            <a:endParaRPr lang="fi-FI" sz="2000"/>
          </a:p>
          <a:p>
            <a:pPr marL="457200" lvl="1" indent="0">
              <a:buNone/>
            </a:pPr>
            <a:endParaRPr lang="fi-FI" sz="2000">
              <a:ea typeface="Calibri" panose="020F0502020204030204"/>
              <a:cs typeface="Calibri" panose="020F0502020204030204"/>
            </a:endParaRPr>
          </a:p>
          <a:p>
            <a:pPr lvl="2">
              <a:spcBef>
                <a:spcPts val="0"/>
              </a:spcBef>
            </a:pPr>
            <a:endParaRPr lang="fi-FI" sz="1400">
              <a:ea typeface="Calibri" panose="020F0502020204030204"/>
              <a:cs typeface="Calibri" panose="020F0502020204030204"/>
            </a:endParaRPr>
          </a:p>
        </p:txBody>
      </p:sp>
      <p:sp>
        <p:nvSpPr>
          <p:cNvPr id="4" name="Otsikko 3">
            <a:extLst>
              <a:ext uri="{FF2B5EF4-FFF2-40B4-BE49-F238E27FC236}">
                <a16:creationId xmlns:a16="http://schemas.microsoft.com/office/drawing/2014/main" id="{B0E842D8-E2A2-C346-ECA2-A7FDFE25006F}"/>
              </a:ext>
            </a:extLst>
          </p:cNvPr>
          <p:cNvSpPr>
            <a:spLocks noGrp="1"/>
          </p:cNvSpPr>
          <p:nvPr>
            <p:ph type="title"/>
          </p:nvPr>
        </p:nvSpPr>
        <p:spPr>
          <a:xfrm>
            <a:off x="489857" y="159770"/>
            <a:ext cx="10515600" cy="1325563"/>
          </a:xfrm>
        </p:spPr>
        <p:txBody>
          <a:bodyPr/>
          <a:lstStyle/>
          <a:p>
            <a:r>
              <a:rPr lang="fi-FI" sz="3600"/>
              <a:t>Muut ajankohtaiset asiat</a:t>
            </a:r>
          </a:p>
        </p:txBody>
      </p:sp>
      <p:pic>
        <p:nvPicPr>
          <p:cNvPr id="1026" name="Picture 2">
            <a:extLst>
              <a:ext uri="{FF2B5EF4-FFF2-40B4-BE49-F238E27FC236}">
                <a16:creationId xmlns:a16="http://schemas.microsoft.com/office/drawing/2014/main" id="{4985325C-6524-92F5-509A-84A941623E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1" t="8848"/>
          <a:stretch/>
        </p:blipFill>
        <p:spPr bwMode="auto">
          <a:xfrm>
            <a:off x="5701553" y="-67355"/>
            <a:ext cx="6490447" cy="4494727"/>
          </a:xfrm>
          <a:prstGeom prst="rect">
            <a:avLst/>
          </a:prstGeom>
          <a:noFill/>
          <a:extLst>
            <a:ext uri="{909E8E84-426E-40DD-AFC4-6F175D3DCCD1}">
              <a14:hiddenFill xmlns:a14="http://schemas.microsoft.com/office/drawing/2010/main">
                <a:solidFill>
                  <a:srgbClr val="FFFFFF"/>
                </a:solidFill>
              </a14:hiddenFill>
            </a:ext>
          </a:extLst>
        </p:spPr>
      </p:pic>
      <p:pic>
        <p:nvPicPr>
          <p:cNvPr id="5" name="Kuva 4" descr="Kuva, joka sisältää kohteen piha-, kasvi, henkilö, puu&#10;&#10;Tekoälyn generoima sisältö voi olla virheellistä.">
            <a:extLst>
              <a:ext uri="{FF2B5EF4-FFF2-40B4-BE49-F238E27FC236}">
                <a16:creationId xmlns:a16="http://schemas.microsoft.com/office/drawing/2014/main" id="{BC04877D-198B-915A-AA4B-FD7B436141CB}"/>
              </a:ext>
            </a:extLst>
          </p:cNvPr>
          <p:cNvPicPr>
            <a:picLocks noChangeAspect="1"/>
          </p:cNvPicPr>
          <p:nvPr/>
        </p:nvPicPr>
        <p:blipFill>
          <a:blip r:embed="rId4"/>
          <a:srcRect l="26224" t="-156" r="17016" b="-2254"/>
          <a:stretch/>
        </p:blipFill>
        <p:spPr>
          <a:xfrm>
            <a:off x="9281457" y="3006165"/>
            <a:ext cx="2910543" cy="3938494"/>
          </a:xfrm>
          <a:prstGeom prst="rect">
            <a:avLst/>
          </a:prstGeom>
        </p:spPr>
      </p:pic>
    </p:spTree>
    <p:extLst>
      <p:ext uri="{BB962C8B-B14F-4D97-AF65-F5344CB8AC3E}">
        <p14:creationId xmlns:p14="http://schemas.microsoft.com/office/powerpoint/2010/main" val="41280562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A7B40E-20B2-8EAD-6792-FF025B2A2551}"/>
              </a:ext>
            </a:extLst>
          </p:cNvPr>
          <p:cNvSpPr>
            <a:spLocks noGrp="1"/>
          </p:cNvSpPr>
          <p:nvPr>
            <p:ph type="title"/>
          </p:nvPr>
        </p:nvSpPr>
        <p:spPr/>
        <p:txBody>
          <a:bodyPr/>
          <a:lstStyle/>
          <a:p>
            <a:r>
              <a:rPr lang="fi-FI"/>
              <a:t>Muuta?</a:t>
            </a:r>
          </a:p>
        </p:txBody>
      </p:sp>
      <p:sp>
        <p:nvSpPr>
          <p:cNvPr id="3" name="Sisällön paikkamerkki 2">
            <a:extLst>
              <a:ext uri="{FF2B5EF4-FFF2-40B4-BE49-F238E27FC236}">
                <a16:creationId xmlns:a16="http://schemas.microsoft.com/office/drawing/2014/main" id="{47DB551C-D467-ABE7-28C5-4BC6BE75066F}"/>
              </a:ext>
            </a:extLst>
          </p:cNvPr>
          <p:cNvSpPr>
            <a:spLocks noGrp="1"/>
          </p:cNvSpPr>
          <p:nvPr>
            <p:ph idx="1"/>
          </p:nvPr>
        </p:nvSpPr>
        <p:spPr>
          <a:xfrm>
            <a:off x="922350" y="1860330"/>
            <a:ext cx="7822233" cy="4085499"/>
          </a:xfrm>
        </p:spPr>
        <p:txBody>
          <a:bodyPr/>
          <a:lstStyle/>
          <a:p>
            <a:endParaRPr lang="fi-FI"/>
          </a:p>
          <a:p>
            <a:endParaRPr lang="fi-FI"/>
          </a:p>
          <a:p>
            <a:endParaRPr lang="fi-FI"/>
          </a:p>
          <a:p>
            <a:r>
              <a:rPr lang="fi-FI"/>
              <a:t>Seuraava kokous: xx.xx.2025 klo </a:t>
            </a:r>
            <a:endParaRPr lang="fi-FI">
              <a:cs typeface="Calibri"/>
            </a:endParaRPr>
          </a:p>
          <a:p>
            <a:pPr lvl="1">
              <a:buFont typeface="Courier New" panose="020B0604020202020204" pitchFamily="34" charset="0"/>
              <a:buChar char="o"/>
            </a:pPr>
            <a:endParaRPr lang="fi-FI">
              <a:highlight>
                <a:srgbClr val="FFFF00"/>
              </a:highlight>
              <a:ea typeface="Calibri"/>
              <a:cs typeface="Calibri"/>
            </a:endParaRPr>
          </a:p>
        </p:txBody>
      </p:sp>
      <p:sp>
        <p:nvSpPr>
          <p:cNvPr id="5" name="Dian numeron paikkamerkki 4">
            <a:extLst>
              <a:ext uri="{FF2B5EF4-FFF2-40B4-BE49-F238E27FC236}">
                <a16:creationId xmlns:a16="http://schemas.microsoft.com/office/drawing/2014/main" id="{318ADD34-7127-667C-7D68-A68D366D69F6}"/>
              </a:ext>
            </a:extLst>
          </p:cNvPr>
          <p:cNvSpPr>
            <a:spLocks noGrp="1"/>
          </p:cNvSpPr>
          <p:nvPr>
            <p:ph type="sldNum" sz="quarter" idx="4"/>
          </p:nvPr>
        </p:nvSpPr>
        <p:spPr/>
        <p:txBody>
          <a:bodyPr/>
          <a:lstStyle/>
          <a:p>
            <a:pPr algn="l"/>
            <a:fld id="{03D2D5F4-4871-4469-8343-ED7F6811B37D}" type="slidenum">
              <a:rPr lang="fi-FI" smtClean="0"/>
              <a:pPr algn="l"/>
              <a:t>32</a:t>
            </a:fld>
            <a:endParaRPr lang="fi-FI"/>
          </a:p>
        </p:txBody>
      </p:sp>
      <p:sp>
        <p:nvSpPr>
          <p:cNvPr id="6" name="Päivämäärän paikkamerkki 5">
            <a:extLst>
              <a:ext uri="{FF2B5EF4-FFF2-40B4-BE49-F238E27FC236}">
                <a16:creationId xmlns:a16="http://schemas.microsoft.com/office/drawing/2014/main" id="{8010B3C0-24A3-A111-3DCD-D0DD361EDF36}"/>
              </a:ext>
            </a:extLst>
          </p:cNvPr>
          <p:cNvSpPr>
            <a:spLocks noGrp="1"/>
          </p:cNvSpPr>
          <p:nvPr>
            <p:ph type="dt" sz="half" idx="2"/>
          </p:nvPr>
        </p:nvSpPr>
        <p:spPr/>
        <p:txBody>
          <a:bodyPr/>
          <a:lstStyle/>
          <a:p>
            <a:pPr algn="r"/>
            <a:r>
              <a:rPr lang="fi-FI"/>
              <a:t>10.11.2022   |   </a:t>
            </a:r>
          </a:p>
        </p:txBody>
      </p:sp>
    </p:spTree>
    <p:extLst>
      <p:ext uri="{BB962C8B-B14F-4D97-AF65-F5344CB8AC3E}">
        <p14:creationId xmlns:p14="http://schemas.microsoft.com/office/powerpoint/2010/main" val="1113144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A1DEFF-2F3C-6743-062F-B4339C7396E9}"/>
              </a:ext>
            </a:extLst>
          </p:cNvPr>
          <p:cNvSpPr>
            <a:spLocks noGrp="1"/>
          </p:cNvSpPr>
          <p:nvPr>
            <p:ph type="title"/>
          </p:nvPr>
        </p:nvSpPr>
        <p:spPr/>
        <p:txBody>
          <a:bodyPr/>
          <a:lstStyle/>
          <a:p>
            <a:r>
              <a:rPr lang="fi-FI" dirty="0">
                <a:ea typeface="Calibri"/>
                <a:cs typeface="Calibri"/>
              </a:rPr>
              <a:t>Vesienhoidon tilannekatsaus </a:t>
            </a:r>
            <a:endParaRPr lang="fi-FI" dirty="0"/>
          </a:p>
        </p:txBody>
      </p:sp>
      <p:sp>
        <p:nvSpPr>
          <p:cNvPr id="3" name="Sisällön paikkamerkki 2">
            <a:extLst>
              <a:ext uri="{FF2B5EF4-FFF2-40B4-BE49-F238E27FC236}">
                <a16:creationId xmlns:a16="http://schemas.microsoft.com/office/drawing/2014/main" id="{D3BA7E6E-8D4C-FF0E-C629-BD9DF2AF2EBB}"/>
              </a:ext>
            </a:extLst>
          </p:cNvPr>
          <p:cNvSpPr>
            <a:spLocks noGrp="1"/>
          </p:cNvSpPr>
          <p:nvPr>
            <p:ph idx="1"/>
          </p:nvPr>
        </p:nvSpPr>
        <p:spPr>
          <a:xfrm>
            <a:off x="838200" y="2842114"/>
            <a:ext cx="5042338" cy="3750286"/>
          </a:xfrm>
        </p:spPr>
        <p:txBody>
          <a:bodyPr/>
          <a:lstStyle/>
          <a:p>
            <a:pPr marL="0" indent="0">
              <a:buNone/>
            </a:pPr>
            <a:r>
              <a:rPr lang="fi-FI" sz="1400" b="1" dirty="0"/>
              <a:t>2024</a:t>
            </a:r>
          </a:p>
          <a:p>
            <a:pPr marL="356870" indent="-356870">
              <a:spcBef>
                <a:spcPts val="600"/>
              </a:spcBef>
            </a:pPr>
            <a:r>
              <a:rPr lang="fi-FI" sz="1400" dirty="0">
                <a:cs typeface="Arial"/>
              </a:rPr>
              <a:t>Kuulemispalautteen kokoaminen</a:t>
            </a:r>
            <a:endParaRPr lang="fi-FI" sz="1400" dirty="0"/>
          </a:p>
          <a:p>
            <a:pPr marL="356870" indent="-356870">
              <a:spcBef>
                <a:spcPts val="600"/>
              </a:spcBef>
            </a:pPr>
            <a:r>
              <a:rPr lang="fi-FI" sz="1400" dirty="0"/>
              <a:t>Pintavesien tyypittelyn tarkistus</a:t>
            </a:r>
            <a:endParaRPr lang="fi-FI" sz="1400" dirty="0">
              <a:ea typeface="Calibri"/>
              <a:cs typeface="Calibri"/>
            </a:endParaRPr>
          </a:p>
          <a:p>
            <a:pPr marL="356870" indent="-356870">
              <a:spcBef>
                <a:spcPts val="600"/>
              </a:spcBef>
            </a:pPr>
            <a:r>
              <a:rPr lang="fi-FI" sz="1400" dirty="0"/>
              <a:t>Suunnitteluoppaiden päivittäminen, mm. luokitteluoppaat</a:t>
            </a:r>
            <a:endParaRPr lang="fi-FI" sz="1400" dirty="0">
              <a:ea typeface="Calibri"/>
              <a:cs typeface="Calibri"/>
            </a:endParaRPr>
          </a:p>
          <a:p>
            <a:pPr marL="356870" indent="-356870">
              <a:spcBef>
                <a:spcPts val="600"/>
              </a:spcBef>
            </a:pPr>
            <a:r>
              <a:rPr lang="fi-FI" sz="1400" dirty="0"/>
              <a:t>Paineiden (pintavedet) ja riskien (pohjavedet) arviointi käynnistyy</a:t>
            </a:r>
            <a:endParaRPr lang="fi-FI" sz="1400" b="1" dirty="0">
              <a:ea typeface="Calibri"/>
              <a:cs typeface="Calibri"/>
            </a:endParaRPr>
          </a:p>
          <a:p>
            <a:pPr marL="356870" indent="-356870">
              <a:spcBef>
                <a:spcPts val="600"/>
              </a:spcBef>
            </a:pPr>
            <a:r>
              <a:rPr lang="fi-FI" sz="1400" dirty="0"/>
              <a:t>3. vesienhoitokauden toimenpiteiden toteutuksen väliarvio </a:t>
            </a:r>
          </a:p>
          <a:p>
            <a:pPr marL="356870" indent="-356870">
              <a:spcBef>
                <a:spcPts val="600"/>
              </a:spcBef>
            </a:pPr>
            <a:r>
              <a:rPr lang="fi-FI" sz="1400" dirty="0"/>
              <a:t>Toimenpiteiden suunnittelun kehittäminen ja ohjeistus, </a:t>
            </a:r>
            <a:r>
              <a:rPr lang="fi-FI" sz="1400" dirty="0">
                <a:cs typeface="Calibri"/>
              </a:rPr>
              <a:t>s</a:t>
            </a:r>
            <a:r>
              <a:rPr lang="fi-FI" sz="1400" dirty="0">
                <a:ea typeface="Calibri"/>
                <a:cs typeface="Calibri"/>
              </a:rPr>
              <a:t>idosryhmätyöpajat</a:t>
            </a:r>
          </a:p>
          <a:p>
            <a:pPr marL="356870" indent="-356870">
              <a:spcBef>
                <a:spcPts val="600"/>
              </a:spcBef>
            </a:pPr>
            <a:r>
              <a:rPr lang="fi-FI" sz="1400" dirty="0"/>
              <a:t>Aluehallinnon uudistus</a:t>
            </a:r>
            <a:endParaRPr lang="fi-FI" sz="1400" dirty="0">
              <a:cs typeface="Arial"/>
            </a:endParaRPr>
          </a:p>
          <a:p>
            <a:pPr marL="0" indent="0">
              <a:buNone/>
            </a:pPr>
            <a:endParaRPr lang="fi-FI" sz="1200" dirty="0"/>
          </a:p>
        </p:txBody>
      </p:sp>
      <p:sp>
        <p:nvSpPr>
          <p:cNvPr id="4" name="Päivämäärän paikkamerkki 3">
            <a:extLst>
              <a:ext uri="{FF2B5EF4-FFF2-40B4-BE49-F238E27FC236}">
                <a16:creationId xmlns:a16="http://schemas.microsoft.com/office/drawing/2014/main" id="{FD6EBC7C-B92F-6D3A-FD69-0AE7D70BB0E9}"/>
              </a:ext>
            </a:extLst>
          </p:cNvPr>
          <p:cNvSpPr>
            <a:spLocks noGrp="1"/>
          </p:cNvSpPr>
          <p:nvPr>
            <p:ph type="dt" sz="half" idx="10"/>
          </p:nvPr>
        </p:nvSpPr>
        <p:spPr/>
        <p:txBody>
          <a:bodyPr/>
          <a:lstStyle/>
          <a:p>
            <a:pPr>
              <a:defRPr/>
            </a:pPr>
            <a:fld id="{EB46ABCE-4B03-4CB3-AD4D-21E588D1DF6B}" type="datetime1">
              <a:rPr lang="fi-FI"/>
              <a:pPr>
                <a:defRPr/>
              </a:pPr>
              <a:t>23.3.2025</a:t>
            </a:fld>
            <a:endParaRPr lang="fi-FI"/>
          </a:p>
        </p:txBody>
      </p:sp>
      <p:sp>
        <p:nvSpPr>
          <p:cNvPr id="5" name="Dian numeron paikkamerkki 4">
            <a:extLst>
              <a:ext uri="{FF2B5EF4-FFF2-40B4-BE49-F238E27FC236}">
                <a16:creationId xmlns:a16="http://schemas.microsoft.com/office/drawing/2014/main" id="{FF7A8908-F022-BE9D-F363-D8BD2527B89D}"/>
              </a:ext>
            </a:extLst>
          </p:cNvPr>
          <p:cNvSpPr>
            <a:spLocks noGrp="1"/>
          </p:cNvSpPr>
          <p:nvPr>
            <p:ph type="sldNum" sz="quarter" idx="11"/>
          </p:nvPr>
        </p:nvSpPr>
        <p:spPr/>
        <p:txBody>
          <a:bodyPr/>
          <a:lstStyle/>
          <a:p>
            <a:pPr>
              <a:defRPr/>
            </a:pPr>
            <a:fld id="{D3E21C87-9933-4CC4-B59B-21E3D54545C6}" type="slidenum">
              <a:rPr lang="fi-FI"/>
              <a:pPr>
                <a:defRPr/>
              </a:pPr>
              <a:t>4</a:t>
            </a:fld>
            <a:endParaRPr lang="fi-FI"/>
          </a:p>
        </p:txBody>
      </p:sp>
      <p:sp>
        <p:nvSpPr>
          <p:cNvPr id="6" name="Sisällön paikkamerkki 2">
            <a:extLst>
              <a:ext uri="{FF2B5EF4-FFF2-40B4-BE49-F238E27FC236}">
                <a16:creationId xmlns:a16="http://schemas.microsoft.com/office/drawing/2014/main" id="{158D7A60-0EBD-0783-E79A-B9F04160C0A4}"/>
              </a:ext>
            </a:extLst>
          </p:cNvPr>
          <p:cNvSpPr txBox="1">
            <a:spLocks/>
          </p:cNvSpPr>
          <p:nvPr/>
        </p:nvSpPr>
        <p:spPr bwMode="auto">
          <a:xfrm>
            <a:off x="6089433" y="2842114"/>
            <a:ext cx="5042338" cy="375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100000"/>
              </a:lnSpc>
              <a:spcBef>
                <a:spcPts val="1500"/>
              </a:spcBef>
              <a:spcAft>
                <a:spcPct val="0"/>
              </a:spcAft>
              <a:buClr>
                <a:schemeClr val="accent2"/>
              </a:buClr>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fi-FI" sz="1400" b="1" dirty="0"/>
              <a:t>2025</a:t>
            </a:r>
            <a:endParaRPr lang="fi-FI" sz="1400" b="1" dirty="0">
              <a:cs typeface="Arial"/>
            </a:endParaRPr>
          </a:p>
          <a:p>
            <a:pPr marL="356870" indent="-356870">
              <a:spcBef>
                <a:spcPts val="600"/>
              </a:spcBef>
            </a:pPr>
            <a:r>
              <a:rPr lang="fi-FI" sz="1400" dirty="0"/>
              <a:t>Vesien tilan ja paineiden arviointi valmistuu</a:t>
            </a:r>
          </a:p>
          <a:p>
            <a:pPr marL="356870" indent="-356870">
              <a:spcBef>
                <a:spcPts val="600"/>
              </a:spcBef>
            </a:pPr>
            <a:r>
              <a:rPr lang="fi-FI" sz="1400" dirty="0"/>
              <a:t>Toimenpiteiden suunnittelun ohjeistus ja tietojärjestelmät</a:t>
            </a:r>
            <a:endParaRPr lang="fi-FI" sz="1400" dirty="0">
              <a:cs typeface="Arial"/>
            </a:endParaRPr>
          </a:p>
          <a:p>
            <a:pPr marL="356870" indent="-356870">
              <a:spcBef>
                <a:spcPts val="600"/>
              </a:spcBef>
            </a:pPr>
            <a:r>
              <a:rPr lang="fi-FI" sz="1400" dirty="0"/>
              <a:t>Toimenpiteiden suunnittelu alkaa</a:t>
            </a:r>
            <a:endParaRPr lang="fi-FI" sz="1400" dirty="0">
              <a:cs typeface="Arial"/>
            </a:endParaRPr>
          </a:p>
          <a:p>
            <a:pPr marL="356870" indent="-356870">
              <a:spcBef>
                <a:spcPts val="600"/>
              </a:spcBef>
            </a:pPr>
            <a:r>
              <a:rPr lang="fi-FI" sz="1400" dirty="0"/>
              <a:t>Aluehallinnon uudistus</a:t>
            </a:r>
          </a:p>
          <a:p>
            <a:pPr marL="0" indent="0">
              <a:spcBef>
                <a:spcPts val="600"/>
              </a:spcBef>
              <a:buFont typeface="Arial" panose="020B0604020202020204" pitchFamily="34" charset="0"/>
              <a:buNone/>
            </a:pPr>
            <a:r>
              <a:rPr lang="fi-FI" sz="1400" b="1" dirty="0">
                <a:cs typeface="Arial"/>
              </a:rPr>
              <a:t>2026</a:t>
            </a:r>
          </a:p>
          <a:p>
            <a:pPr marL="356870" indent="-356870">
              <a:spcBef>
                <a:spcPts val="600"/>
              </a:spcBef>
            </a:pPr>
            <a:r>
              <a:rPr lang="fi-FI" sz="1400" dirty="0"/>
              <a:t>Toiminta uusissa organisaatioissa (LVV, EVK)</a:t>
            </a:r>
          </a:p>
          <a:p>
            <a:pPr marL="356870" indent="-356870">
              <a:spcBef>
                <a:spcPts val="600"/>
              </a:spcBef>
            </a:pPr>
            <a:r>
              <a:rPr lang="fi-FI" sz="1400" dirty="0"/>
              <a:t>Toimenpiteiden suunnittelu valmistuu</a:t>
            </a:r>
          </a:p>
          <a:p>
            <a:pPr marL="356870" indent="-356870">
              <a:spcBef>
                <a:spcPts val="600"/>
              </a:spcBef>
            </a:pPr>
            <a:r>
              <a:rPr lang="fi-FI" sz="1400" dirty="0"/>
              <a:t>Vesienhoitosuunnitelma- ja toimenpideohjelmaehdotukset valmistuvat</a:t>
            </a:r>
          </a:p>
          <a:p>
            <a:pPr marL="356870" indent="-356870">
              <a:spcBef>
                <a:spcPts val="600"/>
              </a:spcBef>
            </a:pPr>
            <a:r>
              <a:rPr lang="fi-FI" sz="1400" dirty="0"/>
              <a:t>Kuuleminen alkaa</a:t>
            </a:r>
          </a:p>
        </p:txBody>
      </p:sp>
    </p:spTree>
    <p:extLst>
      <p:ext uri="{BB962C8B-B14F-4D97-AF65-F5344CB8AC3E}">
        <p14:creationId xmlns:p14="http://schemas.microsoft.com/office/powerpoint/2010/main" val="38134307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66B963F3-1661-79E6-2030-650D79E18F9C}"/>
              </a:ext>
            </a:extLst>
          </p:cNvPr>
          <p:cNvSpPr>
            <a:spLocks noGrp="1"/>
          </p:cNvSpPr>
          <p:nvPr>
            <p:ph type="dt" sz="half" idx="10"/>
          </p:nvPr>
        </p:nvSpPr>
        <p:spPr/>
        <p:txBody>
          <a:bodyPr/>
          <a:lstStyle/>
          <a:p>
            <a:pPr>
              <a:defRPr/>
            </a:pPr>
            <a:fld id="{EB46ABCE-4B03-4CB3-AD4D-21E588D1DF6B}" type="datetime1">
              <a:rPr lang="fi-FI"/>
              <a:pPr>
                <a:defRPr/>
              </a:pPr>
              <a:t>23.3.2025</a:t>
            </a:fld>
            <a:endParaRPr lang="fi-FI"/>
          </a:p>
        </p:txBody>
      </p:sp>
      <p:sp>
        <p:nvSpPr>
          <p:cNvPr id="5" name="Dian numeron paikkamerkki 4">
            <a:extLst>
              <a:ext uri="{FF2B5EF4-FFF2-40B4-BE49-F238E27FC236}">
                <a16:creationId xmlns:a16="http://schemas.microsoft.com/office/drawing/2014/main" id="{3E0530AA-5657-C337-692D-E294649353F7}"/>
              </a:ext>
            </a:extLst>
          </p:cNvPr>
          <p:cNvSpPr>
            <a:spLocks noGrp="1"/>
          </p:cNvSpPr>
          <p:nvPr>
            <p:ph type="sldNum" sz="quarter" idx="11"/>
          </p:nvPr>
        </p:nvSpPr>
        <p:spPr/>
        <p:txBody>
          <a:bodyPr/>
          <a:lstStyle/>
          <a:p>
            <a:pPr>
              <a:defRPr/>
            </a:pPr>
            <a:fld id="{D3E21C87-9933-4CC4-B59B-21E3D54545C6}" type="slidenum">
              <a:rPr lang="fi-FI"/>
              <a:pPr>
                <a:defRPr/>
              </a:pPr>
              <a:t>5</a:t>
            </a:fld>
            <a:endParaRPr lang="fi-FI"/>
          </a:p>
        </p:txBody>
      </p:sp>
      <p:pic>
        <p:nvPicPr>
          <p:cNvPr id="1028" name="Picture 4">
            <a:extLst>
              <a:ext uri="{FF2B5EF4-FFF2-40B4-BE49-F238E27FC236}">
                <a16:creationId xmlns:a16="http://schemas.microsoft.com/office/drawing/2014/main" id="{FB2D1C6E-4095-1544-B38E-E14ECAF4B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1575" y="1590339"/>
            <a:ext cx="8372817" cy="4709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940424"/>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29B8B0-F02A-EAD0-C80E-0443B0640DB6}"/>
              </a:ext>
            </a:extLst>
          </p:cNvPr>
          <p:cNvSpPr>
            <a:spLocks noGrp="1"/>
          </p:cNvSpPr>
          <p:nvPr>
            <p:ph type="title"/>
          </p:nvPr>
        </p:nvSpPr>
        <p:spPr>
          <a:xfrm>
            <a:off x="838200" y="1516551"/>
            <a:ext cx="10515600" cy="730035"/>
          </a:xfrm>
        </p:spPr>
        <p:txBody>
          <a:bodyPr/>
          <a:lstStyle/>
          <a:p>
            <a:r>
              <a:rPr lang="fi-FI" dirty="0"/>
              <a:t>Pintavesien luokittelu</a:t>
            </a:r>
          </a:p>
        </p:txBody>
      </p:sp>
      <p:sp>
        <p:nvSpPr>
          <p:cNvPr id="3" name="Sisällön paikkamerkki 2">
            <a:extLst>
              <a:ext uri="{FF2B5EF4-FFF2-40B4-BE49-F238E27FC236}">
                <a16:creationId xmlns:a16="http://schemas.microsoft.com/office/drawing/2014/main" id="{59153DCB-BBB8-B5C8-6067-BFA10E3E1A1E}"/>
              </a:ext>
            </a:extLst>
          </p:cNvPr>
          <p:cNvSpPr>
            <a:spLocks noGrp="1"/>
          </p:cNvSpPr>
          <p:nvPr>
            <p:ph idx="1"/>
          </p:nvPr>
        </p:nvSpPr>
        <p:spPr>
          <a:xfrm>
            <a:off x="838200" y="2246586"/>
            <a:ext cx="10515600" cy="4345814"/>
          </a:xfrm>
        </p:spPr>
        <p:txBody>
          <a:bodyPr/>
          <a:lstStyle/>
          <a:p>
            <a:r>
              <a:rPr lang="fi-FI" sz="2000" dirty="0"/>
              <a:t>Luokitteluprosessi on käynnistynyt paineiden ja </a:t>
            </a:r>
            <a:r>
              <a:rPr lang="fi-FI" sz="2000" dirty="0" err="1"/>
              <a:t>HyMo</a:t>
            </a:r>
            <a:r>
              <a:rPr lang="fi-FI" sz="2000" dirty="0"/>
              <a:t>-tilan arvioinnilla ja parhaillaan käynnistellään jokien ekologisen tilan luokittelua</a:t>
            </a:r>
          </a:p>
          <a:p>
            <a:r>
              <a:rPr lang="fi-FI" sz="2000" dirty="0"/>
              <a:t>One-out, </a:t>
            </a:r>
            <a:r>
              <a:rPr lang="fi-FI" sz="2000" dirty="0" err="1"/>
              <a:t>all</a:t>
            </a:r>
            <a:r>
              <a:rPr lang="fi-FI" sz="2000" dirty="0"/>
              <a:t>-out –periaate luokittelussa (</a:t>
            </a:r>
            <a:r>
              <a:rPr lang="fi-FI" sz="2000" dirty="0" err="1"/>
              <a:t>OoAo</a:t>
            </a:r>
            <a:r>
              <a:rPr lang="fi-FI" sz="2000" dirty="0"/>
              <a:t>)</a:t>
            </a:r>
          </a:p>
          <a:p>
            <a:pPr lvl="1"/>
            <a:r>
              <a:rPr lang="fi-FI" sz="1800" dirty="0"/>
              <a:t>Yleisen </a:t>
            </a:r>
            <a:r>
              <a:rPr lang="fi-FI" sz="1800" dirty="0" err="1"/>
              <a:t>VPD:n</a:t>
            </a:r>
            <a:r>
              <a:rPr lang="fi-FI" sz="1800" dirty="0"/>
              <a:t> EU-tulkinnan mukaan ekologisen tilan luokka tulee määräytyä heikoimmassa tilassa olevan </a:t>
            </a:r>
            <a:r>
              <a:rPr lang="fi-FI" sz="1800" b="1" dirty="0"/>
              <a:t>laatutekijän</a:t>
            </a:r>
            <a:r>
              <a:rPr lang="fi-FI" sz="1800" dirty="0"/>
              <a:t> mukaan</a:t>
            </a:r>
          </a:p>
          <a:p>
            <a:pPr lvl="1"/>
            <a:r>
              <a:rPr lang="fi-FI" sz="1800" dirty="0"/>
              <a:t>Vuoden 2015 EU:n tuomioistuimen Weser-tuomion (C-461/13) myötä yksittäisten hankkeiden lupaharkinnassa heikentämiskieltoa tulee arvioida </a:t>
            </a:r>
            <a:r>
              <a:rPr lang="fi-FI" sz="1800" b="1" dirty="0"/>
              <a:t>laatutekijöittäin</a:t>
            </a:r>
            <a:r>
              <a:rPr lang="fi-FI" sz="1800" dirty="0"/>
              <a:t>.</a:t>
            </a:r>
          </a:p>
          <a:p>
            <a:pPr lvl="1"/>
            <a:r>
              <a:rPr lang="fi-FI" sz="1800" dirty="0"/>
              <a:t>Oikeusasteissa yksittäisen laatutekijän merkitys on noussut vesimuodostuman tilan kokonaisarviota merkittävämmäksi (</a:t>
            </a:r>
            <a:r>
              <a:rPr lang="fi-FI" sz="1800" dirty="0" err="1"/>
              <a:t>Belinskij</a:t>
            </a:r>
            <a:r>
              <a:rPr lang="fi-FI" sz="1800" dirty="0"/>
              <a:t> ym. 2018) ja tämän takia vesienhoidon ympäristötavoitteet on viime vuosina huomioitu enenevässä määrin kansallisissa oikeus- ja ratkaisukäytännöissä</a:t>
            </a:r>
          </a:p>
          <a:p>
            <a:r>
              <a:rPr lang="fi-FI" sz="2000" dirty="0"/>
              <a:t>Seuranta-aineiston lisäksi käytettävissä on mallinnuksella ja kaukokartoituksella tuotettua aineistoa</a:t>
            </a:r>
          </a:p>
        </p:txBody>
      </p:sp>
      <p:sp>
        <p:nvSpPr>
          <p:cNvPr id="4" name="Päivämäärän paikkamerkki 3">
            <a:extLst>
              <a:ext uri="{FF2B5EF4-FFF2-40B4-BE49-F238E27FC236}">
                <a16:creationId xmlns:a16="http://schemas.microsoft.com/office/drawing/2014/main" id="{7E54BEF3-15D9-E949-D46C-800EF3FCF646}"/>
              </a:ext>
            </a:extLst>
          </p:cNvPr>
          <p:cNvSpPr>
            <a:spLocks noGrp="1"/>
          </p:cNvSpPr>
          <p:nvPr>
            <p:ph type="dt" sz="half" idx="10"/>
          </p:nvPr>
        </p:nvSpPr>
        <p:spPr/>
        <p:txBody>
          <a:bodyPr/>
          <a:lstStyle/>
          <a:p>
            <a:pPr>
              <a:defRPr/>
            </a:pPr>
            <a:fld id="{EB46ABCE-4B03-4CB3-AD4D-21E588D1DF6B}" type="datetime1">
              <a:rPr lang="fi-FI" smtClean="0"/>
              <a:pPr>
                <a:defRPr/>
              </a:pPr>
              <a:t>23.3.2025</a:t>
            </a:fld>
            <a:endParaRPr lang="fi-FI"/>
          </a:p>
        </p:txBody>
      </p:sp>
      <p:sp>
        <p:nvSpPr>
          <p:cNvPr id="5" name="Dian numeron paikkamerkki 4">
            <a:extLst>
              <a:ext uri="{FF2B5EF4-FFF2-40B4-BE49-F238E27FC236}">
                <a16:creationId xmlns:a16="http://schemas.microsoft.com/office/drawing/2014/main" id="{D7A493F0-A8E6-F643-1329-BE512F5453D9}"/>
              </a:ext>
            </a:extLst>
          </p:cNvPr>
          <p:cNvSpPr>
            <a:spLocks noGrp="1"/>
          </p:cNvSpPr>
          <p:nvPr>
            <p:ph type="sldNum" sz="quarter" idx="11"/>
          </p:nvPr>
        </p:nvSpPr>
        <p:spPr/>
        <p:txBody>
          <a:bodyPr/>
          <a:lstStyle/>
          <a:p>
            <a:pPr>
              <a:defRPr/>
            </a:pPr>
            <a:fld id="{D3E21C87-9933-4CC4-B59B-21E3D54545C6}" type="slidenum">
              <a:rPr lang="fi-FI" smtClean="0"/>
              <a:pPr>
                <a:defRPr/>
              </a:pPr>
              <a:t>6</a:t>
            </a:fld>
            <a:endParaRPr lang="fi-FI"/>
          </a:p>
        </p:txBody>
      </p:sp>
    </p:spTree>
    <p:extLst>
      <p:ext uri="{BB962C8B-B14F-4D97-AF65-F5344CB8AC3E}">
        <p14:creationId xmlns:p14="http://schemas.microsoft.com/office/powerpoint/2010/main" val="1510223570"/>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3EEDB2DF-4AF1-8510-76C2-1DA386C9E025}"/>
              </a:ext>
            </a:extLst>
          </p:cNvPr>
          <p:cNvPicPr>
            <a:picLocks noChangeAspect="1"/>
          </p:cNvPicPr>
          <p:nvPr/>
        </p:nvPicPr>
        <p:blipFill>
          <a:blip r:embed="rId3"/>
          <a:srcRect/>
          <a:stretch/>
        </p:blipFill>
        <p:spPr>
          <a:xfrm>
            <a:off x="3592996" y="5762843"/>
            <a:ext cx="7134225" cy="561975"/>
          </a:xfrm>
          <a:prstGeom prst="rect">
            <a:avLst/>
          </a:prstGeom>
        </p:spPr>
      </p:pic>
      <p:sp>
        <p:nvSpPr>
          <p:cNvPr id="3" name="Sisällön paikkamerkki 2">
            <a:extLst>
              <a:ext uri="{FF2B5EF4-FFF2-40B4-BE49-F238E27FC236}">
                <a16:creationId xmlns:a16="http://schemas.microsoft.com/office/drawing/2014/main" id="{6707E379-E516-8BEC-34A0-C71E45FD5175}"/>
              </a:ext>
            </a:extLst>
          </p:cNvPr>
          <p:cNvSpPr>
            <a:spLocks noGrp="1"/>
          </p:cNvSpPr>
          <p:nvPr>
            <p:ph idx="1"/>
          </p:nvPr>
        </p:nvSpPr>
        <p:spPr>
          <a:xfrm>
            <a:off x="240631" y="1822450"/>
            <a:ext cx="3195587" cy="4769950"/>
          </a:xfrm>
        </p:spPr>
        <p:txBody>
          <a:bodyPr/>
          <a:lstStyle/>
          <a:p>
            <a:r>
              <a:rPr lang="fi-FI" sz="1800" dirty="0"/>
              <a:t>Luokittelu heikoimman laatutekijän perusteella tullee muuttamaan monen vesimuodostuman tilan nykyistä huonompaan</a:t>
            </a:r>
          </a:p>
          <a:p>
            <a:r>
              <a:rPr lang="fi-FI" sz="1800" dirty="0"/>
              <a:t>Luokittelussa arvioidaan myös tilan muutosperuste  </a:t>
            </a:r>
          </a:p>
          <a:p>
            <a:pPr lvl="1"/>
            <a:r>
              <a:rPr lang="fi-FI" sz="1800" dirty="0"/>
              <a:t>oikea muutos</a:t>
            </a:r>
          </a:p>
          <a:p>
            <a:pPr lvl="1"/>
            <a:r>
              <a:rPr lang="fi-FI" sz="1800" dirty="0"/>
              <a:t>luokituskriteerimuutos</a:t>
            </a:r>
          </a:p>
          <a:p>
            <a:pPr lvl="1"/>
            <a:r>
              <a:rPr lang="fi-FI" sz="1800" dirty="0"/>
              <a:t>tyyppimuutos</a:t>
            </a:r>
          </a:p>
          <a:p>
            <a:pPr lvl="1"/>
            <a:r>
              <a:rPr lang="fi-FI" sz="1800" dirty="0"/>
              <a:t>menetelmällinen muutos (</a:t>
            </a:r>
            <a:r>
              <a:rPr lang="fi-FI" sz="1800" dirty="0" err="1"/>
              <a:t>OoAo</a:t>
            </a:r>
            <a:r>
              <a:rPr lang="fi-FI" sz="1800" dirty="0"/>
              <a:t>)</a:t>
            </a:r>
          </a:p>
        </p:txBody>
      </p:sp>
      <p:sp>
        <p:nvSpPr>
          <p:cNvPr id="4" name="Päivämäärän paikkamerkki 3">
            <a:extLst>
              <a:ext uri="{FF2B5EF4-FFF2-40B4-BE49-F238E27FC236}">
                <a16:creationId xmlns:a16="http://schemas.microsoft.com/office/drawing/2014/main" id="{58376781-544B-A6EF-6467-4EB3213055E3}"/>
              </a:ext>
            </a:extLst>
          </p:cNvPr>
          <p:cNvSpPr>
            <a:spLocks noGrp="1"/>
          </p:cNvSpPr>
          <p:nvPr>
            <p:ph type="dt" sz="half" idx="10"/>
          </p:nvPr>
        </p:nvSpPr>
        <p:spPr/>
        <p:txBody>
          <a:bodyPr/>
          <a:lstStyle/>
          <a:p>
            <a:pPr>
              <a:defRPr/>
            </a:pPr>
            <a:fld id="{EB46ABCE-4B03-4CB3-AD4D-21E588D1DF6B}" type="datetime1">
              <a:rPr lang="fi-FI" smtClean="0"/>
              <a:pPr>
                <a:defRPr/>
              </a:pPr>
              <a:t>23.3.2025</a:t>
            </a:fld>
            <a:endParaRPr lang="fi-FI"/>
          </a:p>
        </p:txBody>
      </p:sp>
      <p:sp>
        <p:nvSpPr>
          <p:cNvPr id="5" name="Dian numeron paikkamerkki 4">
            <a:extLst>
              <a:ext uri="{FF2B5EF4-FFF2-40B4-BE49-F238E27FC236}">
                <a16:creationId xmlns:a16="http://schemas.microsoft.com/office/drawing/2014/main" id="{F09797DD-89B9-E31F-A03E-4F0C09630522}"/>
              </a:ext>
            </a:extLst>
          </p:cNvPr>
          <p:cNvSpPr>
            <a:spLocks noGrp="1"/>
          </p:cNvSpPr>
          <p:nvPr>
            <p:ph type="sldNum" sz="quarter" idx="11"/>
          </p:nvPr>
        </p:nvSpPr>
        <p:spPr/>
        <p:txBody>
          <a:bodyPr/>
          <a:lstStyle/>
          <a:p>
            <a:pPr>
              <a:defRPr/>
            </a:pPr>
            <a:fld id="{D3E21C87-9933-4CC4-B59B-21E3D54545C6}" type="slidenum">
              <a:rPr lang="fi-FI" smtClean="0"/>
              <a:pPr>
                <a:defRPr/>
              </a:pPr>
              <a:t>7</a:t>
            </a:fld>
            <a:endParaRPr lang="fi-FI"/>
          </a:p>
        </p:txBody>
      </p:sp>
      <p:pic>
        <p:nvPicPr>
          <p:cNvPr id="7" name="Kuva 6">
            <a:extLst>
              <a:ext uri="{FF2B5EF4-FFF2-40B4-BE49-F238E27FC236}">
                <a16:creationId xmlns:a16="http://schemas.microsoft.com/office/drawing/2014/main" id="{F3605020-49A2-F881-9952-FAEE4CB12901}"/>
              </a:ext>
            </a:extLst>
          </p:cNvPr>
          <p:cNvPicPr>
            <a:picLocks noChangeAspect="1"/>
          </p:cNvPicPr>
          <p:nvPr/>
        </p:nvPicPr>
        <p:blipFill>
          <a:blip r:embed="rId4"/>
          <a:stretch>
            <a:fillRect/>
          </a:stretch>
        </p:blipFill>
        <p:spPr>
          <a:xfrm>
            <a:off x="3581400" y="1822450"/>
            <a:ext cx="7172325" cy="3971925"/>
          </a:xfrm>
          <a:prstGeom prst="rect">
            <a:avLst/>
          </a:prstGeom>
        </p:spPr>
      </p:pic>
    </p:spTree>
    <p:extLst>
      <p:ext uri="{BB962C8B-B14F-4D97-AF65-F5344CB8AC3E}">
        <p14:creationId xmlns:p14="http://schemas.microsoft.com/office/powerpoint/2010/main" val="589267175"/>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5221697-6BE3-7C78-F319-89064071B0AF}"/>
              </a:ext>
            </a:extLst>
          </p:cNvPr>
          <p:cNvSpPr>
            <a:spLocks noGrp="1"/>
          </p:cNvSpPr>
          <p:nvPr>
            <p:ph type="title"/>
          </p:nvPr>
        </p:nvSpPr>
        <p:spPr>
          <a:xfrm>
            <a:off x="538302" y="103811"/>
            <a:ext cx="10636236" cy="596410"/>
          </a:xfrm>
        </p:spPr>
        <p:txBody>
          <a:bodyPr/>
          <a:lstStyle/>
          <a:p>
            <a:r>
              <a:rPr lang="fi-FI"/>
              <a:t>Yleistä vesienhoidon suunnittelusta</a:t>
            </a:r>
          </a:p>
        </p:txBody>
      </p:sp>
      <p:sp>
        <p:nvSpPr>
          <p:cNvPr id="3" name="Sisällön paikkamerkki 2">
            <a:extLst>
              <a:ext uri="{FF2B5EF4-FFF2-40B4-BE49-F238E27FC236}">
                <a16:creationId xmlns:a16="http://schemas.microsoft.com/office/drawing/2014/main" id="{72D5D8DC-48BC-616E-A9A0-DD5225C105D3}"/>
              </a:ext>
            </a:extLst>
          </p:cNvPr>
          <p:cNvSpPr>
            <a:spLocks noGrp="1"/>
          </p:cNvSpPr>
          <p:nvPr>
            <p:ph idx="1"/>
          </p:nvPr>
        </p:nvSpPr>
        <p:spPr>
          <a:xfrm>
            <a:off x="156982" y="898853"/>
            <a:ext cx="8482050" cy="5306170"/>
          </a:xfrm>
        </p:spPr>
        <p:txBody>
          <a:bodyPr/>
          <a:lstStyle/>
          <a:p>
            <a:r>
              <a:rPr lang="fi-FI" sz="2000"/>
              <a:t>Vesienhoitoa suunnitellaan ja toteutetaan kuuden vuoden jaksoissa</a:t>
            </a:r>
          </a:p>
          <a:p>
            <a:r>
              <a:rPr lang="fi-FI" sz="2000"/>
              <a:t>3. vesienhoitokauden (2022-2027) vesienhoitosuunnitelmat ja toimenpideohjelmat voimassa ja toimeenpano käynnissä</a:t>
            </a:r>
          </a:p>
          <a:p>
            <a:pPr lvl="1"/>
            <a:r>
              <a:rPr lang="fi-FI" sz="1500">
                <a:hlinkClick r:id="rId2"/>
              </a:rPr>
              <a:t>Asiakirjat internetissä</a:t>
            </a:r>
            <a:endParaRPr lang="fi-FI" sz="1500"/>
          </a:p>
          <a:p>
            <a:pPr lvl="2"/>
            <a:r>
              <a:rPr lang="fi-FI" sz="1500"/>
              <a:t>Asiakirjoissa mm.  pinta- ja pohjavesien tila, tilatavoitteet, suunnitellut toimenpiteet</a:t>
            </a:r>
          </a:p>
          <a:p>
            <a:pPr lvl="2"/>
            <a:r>
              <a:rPr lang="fi-FI" sz="1500"/>
              <a:t>Kaikki toimenpideohjelmat löytyvät sähköisinä versioina myös osoitteesta: </a:t>
            </a:r>
            <a:r>
              <a:rPr lang="fi-FI" sz="1500">
                <a:hlinkClick r:id="rId3"/>
              </a:rPr>
              <a:t>www.etpo.fi</a:t>
            </a:r>
            <a:endParaRPr lang="fi-FI" sz="1500"/>
          </a:p>
          <a:p>
            <a:pPr lvl="1"/>
            <a:r>
              <a:rPr lang="fi-FI" sz="1500">
                <a:hlinkClick r:id="rId4"/>
              </a:rPr>
              <a:t>Vesienhoidon karttapalvelu </a:t>
            </a:r>
            <a:r>
              <a:rPr lang="fi-FI" sz="1500"/>
              <a:t>antaa tietoa vesien tilasta ja siihen vaikuttavista toiminnoista (mm. pinta- ja pohjavesien luokitus). </a:t>
            </a:r>
          </a:p>
          <a:p>
            <a:r>
              <a:rPr lang="fi-FI" sz="2000"/>
              <a:t>4. vesienhoitokauden suunnittelu käynnissä</a:t>
            </a:r>
          </a:p>
          <a:p>
            <a:pPr lvl="1"/>
            <a:r>
              <a:rPr lang="fi-FI" sz="1500">
                <a:hlinkClick r:id="rId5"/>
              </a:rPr>
              <a:t>Vuoksen vesienhoitoalue</a:t>
            </a:r>
            <a:r>
              <a:rPr lang="fi-FI" sz="1500"/>
              <a:t> </a:t>
            </a:r>
            <a:r>
              <a:rPr lang="fi-FI" sz="1500">
                <a:hlinkClick r:id="rId6"/>
              </a:rPr>
              <a:t>(Kuulemisasiakirjat)</a:t>
            </a:r>
            <a:endParaRPr lang="fi-FI" sz="1500"/>
          </a:p>
          <a:p>
            <a:pPr lvl="1"/>
            <a:r>
              <a:rPr lang="fi-FI" sz="1500">
                <a:hlinkClick r:id="rId7"/>
              </a:rPr>
              <a:t>Kymijoen-Suomenlahden vesienhoitoalue</a:t>
            </a:r>
            <a:r>
              <a:rPr lang="fi-FI" sz="1500"/>
              <a:t> </a:t>
            </a:r>
            <a:r>
              <a:rPr lang="fi-FI" sz="1500">
                <a:hlinkClick r:id="rId8"/>
              </a:rPr>
              <a:t>(Kuulemisasiakirjat)</a:t>
            </a:r>
            <a:endParaRPr lang="fi-FI" sz="1500"/>
          </a:p>
          <a:p>
            <a:pPr lvl="1"/>
            <a:endParaRPr lang="fi-FI" sz="2000"/>
          </a:p>
          <a:p>
            <a:endParaRPr lang="fi-FI" sz="2400"/>
          </a:p>
        </p:txBody>
      </p:sp>
      <p:sp>
        <p:nvSpPr>
          <p:cNvPr id="4" name="Dian numeron paikkamerkki 3">
            <a:extLst>
              <a:ext uri="{FF2B5EF4-FFF2-40B4-BE49-F238E27FC236}">
                <a16:creationId xmlns:a16="http://schemas.microsoft.com/office/drawing/2014/main" id="{03252561-12FD-3936-2F69-214616C8BE27}"/>
              </a:ext>
            </a:extLst>
          </p:cNvPr>
          <p:cNvSpPr>
            <a:spLocks noGrp="1"/>
          </p:cNvSpPr>
          <p:nvPr>
            <p:ph type="sldNum" sz="quarter" idx="4"/>
          </p:nvPr>
        </p:nvSpPr>
        <p:spPr/>
        <p:txBody>
          <a:bodyPr/>
          <a:lstStyle/>
          <a:p>
            <a:pPr algn="l"/>
            <a:fld id="{03D2D5F4-4871-4469-8343-ED7F6811B37D}" type="slidenum">
              <a:rPr lang="fi-FI" smtClean="0"/>
              <a:pPr algn="l"/>
              <a:t>8</a:t>
            </a:fld>
            <a:endParaRPr lang="fi-FI"/>
          </a:p>
        </p:txBody>
      </p:sp>
      <p:sp>
        <p:nvSpPr>
          <p:cNvPr id="5" name="Päivämäärän paikkamerkki 4">
            <a:extLst>
              <a:ext uri="{FF2B5EF4-FFF2-40B4-BE49-F238E27FC236}">
                <a16:creationId xmlns:a16="http://schemas.microsoft.com/office/drawing/2014/main" id="{37B1CE16-91E3-AADA-A8A4-617144EADD7D}"/>
              </a:ext>
            </a:extLst>
          </p:cNvPr>
          <p:cNvSpPr>
            <a:spLocks noGrp="1"/>
          </p:cNvSpPr>
          <p:nvPr>
            <p:ph type="dt" sz="half" idx="2"/>
          </p:nvPr>
        </p:nvSpPr>
        <p:spPr/>
        <p:txBody>
          <a:bodyPr/>
          <a:lstStyle/>
          <a:p>
            <a:pPr algn="r"/>
            <a:r>
              <a:rPr lang="fi-FI"/>
              <a:t>14.2.2024  </a:t>
            </a:r>
          </a:p>
        </p:txBody>
      </p:sp>
      <p:pic>
        <p:nvPicPr>
          <p:cNvPr id="7" name="Kuva 6">
            <a:extLst>
              <a:ext uri="{FF2B5EF4-FFF2-40B4-BE49-F238E27FC236}">
                <a16:creationId xmlns:a16="http://schemas.microsoft.com/office/drawing/2014/main" id="{BA5939C6-F61B-8C5C-0A86-5EB2F500F29F}"/>
              </a:ext>
            </a:extLst>
          </p:cNvPr>
          <p:cNvPicPr>
            <a:picLocks noChangeAspect="1"/>
          </p:cNvPicPr>
          <p:nvPr/>
        </p:nvPicPr>
        <p:blipFill>
          <a:blip r:embed="rId9"/>
          <a:stretch>
            <a:fillRect/>
          </a:stretch>
        </p:blipFill>
        <p:spPr>
          <a:xfrm>
            <a:off x="9410874" y="90665"/>
            <a:ext cx="2160000" cy="3057179"/>
          </a:xfrm>
          <a:prstGeom prst="rect">
            <a:avLst/>
          </a:prstGeom>
          <a:ln>
            <a:solidFill>
              <a:schemeClr val="tx1"/>
            </a:solidFill>
          </a:ln>
        </p:spPr>
      </p:pic>
      <p:pic>
        <p:nvPicPr>
          <p:cNvPr id="10" name="Kuva 9">
            <a:extLst>
              <a:ext uri="{FF2B5EF4-FFF2-40B4-BE49-F238E27FC236}">
                <a16:creationId xmlns:a16="http://schemas.microsoft.com/office/drawing/2014/main" id="{C048C612-4F89-1655-1296-4C786295D5FB}"/>
              </a:ext>
            </a:extLst>
          </p:cNvPr>
          <p:cNvPicPr>
            <a:picLocks noChangeAspect="1"/>
          </p:cNvPicPr>
          <p:nvPr/>
        </p:nvPicPr>
        <p:blipFill>
          <a:blip r:embed="rId10"/>
          <a:stretch>
            <a:fillRect/>
          </a:stretch>
        </p:blipFill>
        <p:spPr>
          <a:xfrm>
            <a:off x="9410874" y="3239648"/>
            <a:ext cx="2160000" cy="3057179"/>
          </a:xfrm>
          <a:prstGeom prst="rect">
            <a:avLst/>
          </a:prstGeom>
          <a:ln>
            <a:solidFill>
              <a:schemeClr val="tx1"/>
            </a:solidFill>
          </a:ln>
        </p:spPr>
      </p:pic>
    </p:spTree>
    <p:extLst>
      <p:ext uri="{BB962C8B-B14F-4D97-AF65-F5344CB8AC3E}">
        <p14:creationId xmlns:p14="http://schemas.microsoft.com/office/powerpoint/2010/main" val="439472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F29220-03EA-40BD-8287-834FFC2AC4FC}"/>
              </a:ext>
            </a:extLst>
          </p:cNvPr>
          <p:cNvSpPr>
            <a:spLocks noGrp="1"/>
          </p:cNvSpPr>
          <p:nvPr>
            <p:ph type="title"/>
          </p:nvPr>
        </p:nvSpPr>
        <p:spPr>
          <a:xfrm>
            <a:off x="2938936" y="210216"/>
            <a:ext cx="9931307" cy="515621"/>
          </a:xfrm>
        </p:spPr>
        <p:txBody>
          <a:bodyPr/>
          <a:lstStyle/>
          <a:p>
            <a:r>
              <a:rPr lang="fi-FI" sz="2400" b="1"/>
              <a:t>Vesienhoidon toimenpideohjelma</a:t>
            </a:r>
          </a:p>
        </p:txBody>
      </p:sp>
      <p:sp>
        <p:nvSpPr>
          <p:cNvPr id="4" name="Dian numeron paikkamerkki 3">
            <a:extLst>
              <a:ext uri="{FF2B5EF4-FFF2-40B4-BE49-F238E27FC236}">
                <a16:creationId xmlns:a16="http://schemas.microsoft.com/office/drawing/2014/main" id="{363CF103-DC35-4C7A-A59D-518A70C24AF3}"/>
              </a:ext>
            </a:extLst>
          </p:cNvPr>
          <p:cNvSpPr>
            <a:spLocks noGrp="1"/>
          </p:cNvSpPr>
          <p:nvPr>
            <p:ph type="sldNum" sz="quarter" idx="4"/>
          </p:nvPr>
        </p:nvSpPr>
        <p:spPr/>
        <p:txBody>
          <a:bodyPr/>
          <a:lstStyle/>
          <a:p>
            <a:pPr algn="l"/>
            <a:fld id="{03D2D5F4-4871-4469-8343-ED7F6811B37D}" type="slidenum">
              <a:rPr lang="fi-FI" smtClean="0"/>
              <a:pPr algn="l"/>
              <a:t>9</a:t>
            </a:fld>
            <a:endParaRPr lang="fi-FI"/>
          </a:p>
        </p:txBody>
      </p:sp>
      <p:pic>
        <p:nvPicPr>
          <p:cNvPr id="12" name="Kuva 11">
            <a:extLst>
              <a:ext uri="{FF2B5EF4-FFF2-40B4-BE49-F238E27FC236}">
                <a16:creationId xmlns:a16="http://schemas.microsoft.com/office/drawing/2014/main" id="{F0A6707A-41E0-ED37-4407-ADE2BC1E67ED}"/>
              </a:ext>
            </a:extLst>
          </p:cNvPr>
          <p:cNvPicPr preferRelativeResize="0">
            <a:picLocks/>
          </p:cNvPicPr>
          <p:nvPr/>
        </p:nvPicPr>
        <p:blipFill>
          <a:blip r:embed="rId3"/>
          <a:stretch>
            <a:fillRect/>
          </a:stretch>
        </p:blipFill>
        <p:spPr>
          <a:xfrm>
            <a:off x="476856" y="112813"/>
            <a:ext cx="2160000" cy="3240000"/>
          </a:xfrm>
          <a:prstGeom prst="rect">
            <a:avLst/>
          </a:prstGeom>
        </p:spPr>
      </p:pic>
      <p:sp>
        <p:nvSpPr>
          <p:cNvPr id="15" name="Tekstiruutu 14">
            <a:hlinkClick r:id="rId4"/>
            <a:extLst>
              <a:ext uri="{FF2B5EF4-FFF2-40B4-BE49-F238E27FC236}">
                <a16:creationId xmlns:a16="http://schemas.microsoft.com/office/drawing/2014/main" id="{49C758CC-CBC8-AE9A-499F-9D4AF2B22956}"/>
              </a:ext>
            </a:extLst>
          </p:cNvPr>
          <p:cNvSpPr txBox="1"/>
          <p:nvPr/>
        </p:nvSpPr>
        <p:spPr>
          <a:xfrm>
            <a:off x="3028390" y="623154"/>
            <a:ext cx="5228835" cy="1107996"/>
          </a:xfrm>
          <a:prstGeom prst="rect">
            <a:avLst/>
          </a:prstGeom>
          <a:noFill/>
        </p:spPr>
        <p:txBody>
          <a:bodyPr wrap="square" lIns="0" tIns="0" rIns="0" bIns="0" rtlCol="0">
            <a:spAutoFit/>
          </a:bodyPr>
          <a:lstStyle/>
          <a:p>
            <a:pPr algn="l"/>
            <a:r>
              <a:rPr lang="fi-FI"/>
              <a:t>Etelä-Savon vesienhoidon toimenpideohjelma vuosille 2022-2027 </a:t>
            </a:r>
            <a:r>
              <a:rPr lang="fi-FI">
                <a:hlinkClick r:id="rId4"/>
              </a:rPr>
              <a:t>internetissä</a:t>
            </a:r>
            <a:endParaRPr lang="fi-FI"/>
          </a:p>
          <a:p>
            <a:pPr algn="l"/>
            <a:endParaRPr lang="fi-FI"/>
          </a:p>
          <a:p>
            <a:pPr algn="l"/>
            <a:r>
              <a:rPr lang="fi-FI"/>
              <a:t>Katso myös </a:t>
            </a:r>
            <a:r>
              <a:rPr lang="fi-FI">
                <a:hlinkClick r:id="rId5"/>
              </a:rPr>
              <a:t>eTPO.fi</a:t>
            </a:r>
            <a:endParaRPr lang="fi-FI"/>
          </a:p>
        </p:txBody>
      </p:sp>
      <p:sp>
        <p:nvSpPr>
          <p:cNvPr id="3" name="Otsikko 1">
            <a:extLst>
              <a:ext uri="{FF2B5EF4-FFF2-40B4-BE49-F238E27FC236}">
                <a16:creationId xmlns:a16="http://schemas.microsoft.com/office/drawing/2014/main" id="{779B178D-D35F-51CA-889F-F15083C14DB5}"/>
              </a:ext>
            </a:extLst>
          </p:cNvPr>
          <p:cNvSpPr txBox="1">
            <a:spLocks/>
          </p:cNvSpPr>
          <p:nvPr/>
        </p:nvSpPr>
        <p:spPr bwMode="auto">
          <a:xfrm>
            <a:off x="2938936" y="1702388"/>
            <a:ext cx="9039703" cy="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5pPr>
            <a:lvl6pPr marL="457200" algn="l" rtl="0" fontAlgn="base">
              <a:lnSpc>
                <a:spcPct val="90000"/>
              </a:lnSpc>
              <a:spcBef>
                <a:spcPct val="0"/>
              </a:spcBef>
              <a:spcAft>
                <a:spcPct val="0"/>
              </a:spcAft>
              <a:defRPr sz="4000">
                <a:solidFill>
                  <a:schemeClr val="tx1"/>
                </a:solidFill>
                <a:latin typeface="Calibri" panose="020F0502020204030204" pitchFamily="34" charset="0"/>
              </a:defRPr>
            </a:lvl6pPr>
            <a:lvl7pPr marL="914400" algn="l" rtl="0" fontAlgn="base">
              <a:lnSpc>
                <a:spcPct val="90000"/>
              </a:lnSpc>
              <a:spcBef>
                <a:spcPct val="0"/>
              </a:spcBef>
              <a:spcAft>
                <a:spcPct val="0"/>
              </a:spcAft>
              <a:defRPr sz="4000">
                <a:solidFill>
                  <a:schemeClr val="tx1"/>
                </a:solidFill>
                <a:latin typeface="Calibri" panose="020F0502020204030204" pitchFamily="34" charset="0"/>
              </a:defRPr>
            </a:lvl7pPr>
            <a:lvl8pPr marL="1371600" algn="l" rtl="0" fontAlgn="base">
              <a:lnSpc>
                <a:spcPct val="90000"/>
              </a:lnSpc>
              <a:spcBef>
                <a:spcPct val="0"/>
              </a:spcBef>
              <a:spcAft>
                <a:spcPct val="0"/>
              </a:spcAft>
              <a:defRPr sz="4000">
                <a:solidFill>
                  <a:schemeClr val="tx1"/>
                </a:solidFill>
                <a:latin typeface="Calibri" panose="020F0502020204030204" pitchFamily="34" charset="0"/>
              </a:defRPr>
            </a:lvl8pPr>
            <a:lvl9pPr marL="1828800" algn="l" rtl="0" fontAlgn="base">
              <a:lnSpc>
                <a:spcPct val="90000"/>
              </a:lnSpc>
              <a:spcBef>
                <a:spcPct val="0"/>
              </a:spcBef>
              <a:spcAft>
                <a:spcPct val="0"/>
              </a:spcAft>
              <a:defRPr sz="4000">
                <a:solidFill>
                  <a:schemeClr val="tx1"/>
                </a:solidFill>
                <a:latin typeface="Calibri" panose="020F0502020204030204" pitchFamily="34" charset="0"/>
              </a:defRPr>
            </a:lvl9pPr>
          </a:lstStyle>
          <a:p>
            <a:r>
              <a:rPr lang="fi-FI" sz="2400" b="1"/>
              <a:t>Vesienhoidon yleissuunnitelma Kyyvesi-Pieksämäki ja Virtasalmi-Joroinen kalatalousalueelle</a:t>
            </a:r>
          </a:p>
        </p:txBody>
      </p:sp>
      <p:pic>
        <p:nvPicPr>
          <p:cNvPr id="8" name="Kuva 7">
            <a:extLst>
              <a:ext uri="{FF2B5EF4-FFF2-40B4-BE49-F238E27FC236}">
                <a16:creationId xmlns:a16="http://schemas.microsoft.com/office/drawing/2014/main" id="{E7B21749-8250-DA0A-3045-9B7DDCBEAE6F}"/>
              </a:ext>
            </a:extLst>
          </p:cNvPr>
          <p:cNvPicPr preferRelativeResize="0">
            <a:picLocks/>
          </p:cNvPicPr>
          <p:nvPr/>
        </p:nvPicPr>
        <p:blipFill>
          <a:blip r:embed="rId6"/>
          <a:stretch>
            <a:fillRect/>
          </a:stretch>
        </p:blipFill>
        <p:spPr>
          <a:xfrm>
            <a:off x="476856" y="2037071"/>
            <a:ext cx="2160000" cy="3240000"/>
          </a:xfrm>
          <a:prstGeom prst="rect">
            <a:avLst/>
          </a:prstGeom>
        </p:spPr>
      </p:pic>
      <p:sp>
        <p:nvSpPr>
          <p:cNvPr id="9" name="Tekstiruutu 8">
            <a:hlinkClick r:id="rId4"/>
            <a:extLst>
              <a:ext uri="{FF2B5EF4-FFF2-40B4-BE49-F238E27FC236}">
                <a16:creationId xmlns:a16="http://schemas.microsoft.com/office/drawing/2014/main" id="{2384DAAF-E902-E221-5B8F-B39831CAF6A7}"/>
              </a:ext>
            </a:extLst>
          </p:cNvPr>
          <p:cNvSpPr txBox="1"/>
          <p:nvPr/>
        </p:nvSpPr>
        <p:spPr>
          <a:xfrm>
            <a:off x="3028390" y="2519816"/>
            <a:ext cx="6174582" cy="276999"/>
          </a:xfrm>
          <a:prstGeom prst="rect">
            <a:avLst/>
          </a:prstGeom>
          <a:noFill/>
        </p:spPr>
        <p:txBody>
          <a:bodyPr wrap="square" lIns="0" tIns="0" rIns="0" bIns="0" rtlCol="0">
            <a:spAutoFit/>
          </a:bodyPr>
          <a:lstStyle/>
          <a:p>
            <a:pPr algn="l"/>
            <a:r>
              <a:rPr lang="fi-FI" b="0" i="0" u="sng">
                <a:solidFill>
                  <a:srgbClr val="1A2955"/>
                </a:solidFill>
                <a:effectLst/>
                <a:latin typeface="PT Sans" panose="020F0502020204030204" pitchFamily="34" charset="0"/>
                <a:hlinkClick r:id="rId7"/>
              </a:rPr>
              <a:t>Kyyvesi-Pieksämäki kalatalousalue (2021)</a:t>
            </a:r>
            <a:r>
              <a:rPr lang="fi-FI" b="0" i="0">
                <a:solidFill>
                  <a:srgbClr val="444444"/>
                </a:solidFill>
                <a:effectLst/>
                <a:latin typeface="PT Sans" panose="020F0502020204030204" pitchFamily="34" charset="0"/>
              </a:rPr>
              <a:t> (pdf)</a:t>
            </a:r>
            <a:endParaRPr lang="fi-FI"/>
          </a:p>
        </p:txBody>
      </p:sp>
      <p:sp>
        <p:nvSpPr>
          <p:cNvPr id="10" name="Otsikko 1">
            <a:extLst>
              <a:ext uri="{FF2B5EF4-FFF2-40B4-BE49-F238E27FC236}">
                <a16:creationId xmlns:a16="http://schemas.microsoft.com/office/drawing/2014/main" id="{A75893C5-156D-FCF0-9C9C-3DDAA59F7D56}"/>
              </a:ext>
            </a:extLst>
          </p:cNvPr>
          <p:cNvSpPr txBox="1">
            <a:spLocks/>
          </p:cNvSpPr>
          <p:nvPr/>
        </p:nvSpPr>
        <p:spPr bwMode="auto">
          <a:xfrm>
            <a:off x="2938936" y="3422639"/>
            <a:ext cx="8015089" cy="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000">
                <a:solidFill>
                  <a:schemeClr val="tx1"/>
                </a:solidFill>
                <a:latin typeface="Calibri" panose="020F0502020204030204" pitchFamily="34" charset="0"/>
              </a:defRPr>
            </a:lvl5pPr>
            <a:lvl6pPr marL="457200" algn="l" rtl="0" fontAlgn="base">
              <a:lnSpc>
                <a:spcPct val="90000"/>
              </a:lnSpc>
              <a:spcBef>
                <a:spcPct val="0"/>
              </a:spcBef>
              <a:spcAft>
                <a:spcPct val="0"/>
              </a:spcAft>
              <a:defRPr sz="4000">
                <a:solidFill>
                  <a:schemeClr val="tx1"/>
                </a:solidFill>
                <a:latin typeface="Calibri" panose="020F0502020204030204" pitchFamily="34" charset="0"/>
              </a:defRPr>
            </a:lvl6pPr>
            <a:lvl7pPr marL="914400" algn="l" rtl="0" fontAlgn="base">
              <a:lnSpc>
                <a:spcPct val="90000"/>
              </a:lnSpc>
              <a:spcBef>
                <a:spcPct val="0"/>
              </a:spcBef>
              <a:spcAft>
                <a:spcPct val="0"/>
              </a:spcAft>
              <a:defRPr sz="4000">
                <a:solidFill>
                  <a:schemeClr val="tx1"/>
                </a:solidFill>
                <a:latin typeface="Calibri" panose="020F0502020204030204" pitchFamily="34" charset="0"/>
              </a:defRPr>
            </a:lvl7pPr>
            <a:lvl8pPr marL="1371600" algn="l" rtl="0" fontAlgn="base">
              <a:lnSpc>
                <a:spcPct val="90000"/>
              </a:lnSpc>
              <a:spcBef>
                <a:spcPct val="0"/>
              </a:spcBef>
              <a:spcAft>
                <a:spcPct val="0"/>
              </a:spcAft>
              <a:defRPr sz="4000">
                <a:solidFill>
                  <a:schemeClr val="tx1"/>
                </a:solidFill>
                <a:latin typeface="Calibri" panose="020F0502020204030204" pitchFamily="34" charset="0"/>
              </a:defRPr>
            </a:lvl8pPr>
            <a:lvl9pPr marL="1828800" algn="l" rtl="0" fontAlgn="base">
              <a:lnSpc>
                <a:spcPct val="90000"/>
              </a:lnSpc>
              <a:spcBef>
                <a:spcPct val="0"/>
              </a:spcBef>
              <a:spcAft>
                <a:spcPct val="0"/>
              </a:spcAft>
              <a:defRPr sz="4000">
                <a:solidFill>
                  <a:schemeClr val="tx1"/>
                </a:solidFill>
                <a:latin typeface="Calibri" panose="020F0502020204030204" pitchFamily="34" charset="0"/>
              </a:defRPr>
            </a:lvl9pPr>
          </a:lstStyle>
          <a:p>
            <a:r>
              <a:rPr lang="fi-FI" sz="2400" b="1"/>
              <a:t>Osa-alueiden kuormitusselvityksiä ja suunnitelmia</a:t>
            </a:r>
          </a:p>
        </p:txBody>
      </p:sp>
      <p:sp>
        <p:nvSpPr>
          <p:cNvPr id="11" name="Tekstiruutu 10">
            <a:hlinkClick r:id="rId4"/>
            <a:extLst>
              <a:ext uri="{FF2B5EF4-FFF2-40B4-BE49-F238E27FC236}">
                <a16:creationId xmlns:a16="http://schemas.microsoft.com/office/drawing/2014/main" id="{2E003AA9-0206-0EB1-A7FD-995AB87F517E}"/>
              </a:ext>
            </a:extLst>
          </p:cNvPr>
          <p:cNvSpPr txBox="1"/>
          <p:nvPr/>
        </p:nvSpPr>
        <p:spPr>
          <a:xfrm>
            <a:off x="2997200" y="4324615"/>
            <a:ext cx="8717944" cy="1938992"/>
          </a:xfrm>
          <a:prstGeom prst="rect">
            <a:avLst/>
          </a:prstGeom>
          <a:noFill/>
        </p:spPr>
        <p:txBody>
          <a:bodyPr wrap="square" lIns="0" tIns="0" rIns="0" bIns="0" rtlCol="0" anchor="t">
            <a:spAutoFit/>
          </a:bodyPr>
          <a:lstStyle/>
          <a:p>
            <a:r>
              <a:rPr lang="fi-FI" dirty="0">
                <a:solidFill>
                  <a:srgbClr val="444444"/>
                </a:solidFill>
                <a:latin typeface="PT Sans"/>
              </a:rPr>
              <a:t>Niskajärven kuormitusselvitys (2017) </a:t>
            </a:r>
            <a:r>
              <a:rPr lang="fi-FI" dirty="0">
                <a:solidFill>
                  <a:schemeClr val="tx1">
                    <a:lumMod val="40000"/>
                    <a:lumOff val="60000"/>
                  </a:schemeClr>
                </a:solidFill>
                <a:latin typeface="PT Sans"/>
                <a:hlinkClick r:id="rId8">
                  <a:extLst>
                    <a:ext uri="{A12FA001-AC4F-418D-AE19-62706E023703}">
                      <ahyp:hlinkClr xmlns:ahyp="http://schemas.microsoft.com/office/drawing/2018/hyperlinkcolor" val="tx"/>
                    </a:ext>
                  </a:extLst>
                </a:hlinkClick>
              </a:rPr>
              <a:t>(pdf)</a:t>
            </a:r>
            <a:endParaRPr lang="fi-FI" dirty="0">
              <a:solidFill>
                <a:schemeClr val="tx1">
                  <a:lumMod val="40000"/>
                  <a:lumOff val="60000"/>
                </a:schemeClr>
              </a:solidFill>
              <a:latin typeface="PT Sans"/>
            </a:endParaRPr>
          </a:p>
          <a:p>
            <a:pPr algn="l"/>
            <a:r>
              <a:rPr lang="fi-FI" dirty="0">
                <a:solidFill>
                  <a:srgbClr val="444444"/>
                </a:solidFill>
                <a:latin typeface="PT Sans"/>
              </a:rPr>
              <a:t>Pieksänjärven ainetasetutkimus vuosina 2014-2015 (2016) </a:t>
            </a:r>
            <a:r>
              <a:rPr lang="fi-FI" dirty="0">
                <a:solidFill>
                  <a:srgbClr val="444444"/>
                </a:solidFill>
                <a:latin typeface="PT Sans"/>
                <a:hlinkClick r:id="rId9"/>
              </a:rPr>
              <a:t>(pdf)</a:t>
            </a:r>
            <a:endParaRPr lang="fi-FI" dirty="0">
              <a:solidFill>
                <a:srgbClr val="444444"/>
              </a:solidFill>
              <a:latin typeface="PT Sans"/>
            </a:endParaRPr>
          </a:p>
          <a:p>
            <a:r>
              <a:rPr lang="fi-FI" dirty="0">
                <a:solidFill>
                  <a:srgbClr val="444444"/>
                </a:solidFill>
                <a:latin typeface="PT Sans"/>
              </a:rPr>
              <a:t>Heiniö –järven kunnostuksen esiselvitys (2021) </a:t>
            </a:r>
            <a:r>
              <a:rPr lang="fi-FI" dirty="0">
                <a:solidFill>
                  <a:srgbClr val="444444"/>
                </a:solidFill>
                <a:latin typeface="PT Sans"/>
                <a:hlinkClick r:id="rId10"/>
              </a:rPr>
              <a:t>(pdf)</a:t>
            </a:r>
            <a:endParaRPr lang="fi-FI" dirty="0">
              <a:solidFill>
                <a:srgbClr val="444444"/>
              </a:solidFill>
              <a:latin typeface="PT Sans" panose="020F0502020204030204" pitchFamily="34" charset="0"/>
            </a:endParaRPr>
          </a:p>
          <a:p>
            <a:r>
              <a:rPr lang="fi-FI" dirty="0">
                <a:solidFill>
                  <a:srgbClr val="444444"/>
                </a:solidFill>
                <a:latin typeface="PT Sans"/>
              </a:rPr>
              <a:t>Iso-</a:t>
            </a:r>
            <a:r>
              <a:rPr lang="fi-FI" dirty="0" err="1">
                <a:solidFill>
                  <a:srgbClr val="444444"/>
                </a:solidFill>
                <a:latin typeface="PT Sans"/>
              </a:rPr>
              <a:t>Nivujärven</a:t>
            </a:r>
            <a:r>
              <a:rPr lang="fi-FI" dirty="0">
                <a:solidFill>
                  <a:srgbClr val="444444"/>
                </a:solidFill>
                <a:latin typeface="PT Sans"/>
              </a:rPr>
              <a:t> kunnostussuunnitelma (2024) </a:t>
            </a:r>
            <a:r>
              <a:rPr lang="fi-FI" dirty="0">
                <a:solidFill>
                  <a:srgbClr val="444444"/>
                </a:solidFill>
                <a:latin typeface="PT Sans"/>
                <a:hlinkClick r:id="rId11"/>
              </a:rPr>
              <a:t>(pdf)</a:t>
            </a:r>
          </a:p>
          <a:p>
            <a:pPr algn="l"/>
            <a:r>
              <a:rPr lang="fi-FI" dirty="0" err="1">
                <a:solidFill>
                  <a:srgbClr val="444444"/>
                </a:solidFill>
                <a:latin typeface="PT Sans"/>
              </a:rPr>
              <a:t>Pyhitty</a:t>
            </a:r>
            <a:r>
              <a:rPr lang="fi-FI" dirty="0">
                <a:solidFill>
                  <a:srgbClr val="444444"/>
                </a:solidFill>
                <a:latin typeface="PT Sans"/>
              </a:rPr>
              <a:t> (Näytteenottoa tehty 2023-2024, selvitys mahdollisesti osana ACWA LIFE-hanketta)</a:t>
            </a:r>
          </a:p>
          <a:p>
            <a:r>
              <a:rPr lang="fi-FI" dirty="0">
                <a:solidFill>
                  <a:srgbClr val="444444"/>
                </a:solidFill>
                <a:latin typeface="PT Sans"/>
              </a:rPr>
              <a:t>Kangasjärven sedimenttiselvitys (2024) </a:t>
            </a:r>
            <a:r>
              <a:rPr lang="fi-FI" dirty="0">
                <a:solidFill>
                  <a:srgbClr val="444444"/>
                </a:solidFill>
                <a:latin typeface="PT Sans"/>
                <a:hlinkClick r:id="rId12"/>
              </a:rPr>
              <a:t>(pdf)</a:t>
            </a:r>
          </a:p>
        </p:txBody>
      </p:sp>
      <p:pic>
        <p:nvPicPr>
          <p:cNvPr id="5" name="Kuva 4">
            <a:extLst>
              <a:ext uri="{FF2B5EF4-FFF2-40B4-BE49-F238E27FC236}">
                <a16:creationId xmlns:a16="http://schemas.microsoft.com/office/drawing/2014/main" id="{3AFABB78-9247-8028-60C8-D1D83C9E0CFD}"/>
              </a:ext>
            </a:extLst>
          </p:cNvPr>
          <p:cNvPicPr preferRelativeResize="0">
            <a:picLocks/>
          </p:cNvPicPr>
          <p:nvPr/>
        </p:nvPicPr>
        <p:blipFill>
          <a:blip r:embed="rId13"/>
          <a:stretch>
            <a:fillRect/>
          </a:stretch>
        </p:blipFill>
        <p:spPr>
          <a:xfrm>
            <a:off x="674856" y="3952883"/>
            <a:ext cx="1962000" cy="2754000"/>
          </a:xfrm>
          <a:prstGeom prst="rect">
            <a:avLst/>
          </a:prstGeom>
          <a:ln>
            <a:solidFill>
              <a:schemeClr val="tx1"/>
            </a:solidFill>
          </a:ln>
        </p:spPr>
      </p:pic>
      <p:sp>
        <p:nvSpPr>
          <p:cNvPr id="7" name="Tekstiruutu 6">
            <a:extLst>
              <a:ext uri="{FF2B5EF4-FFF2-40B4-BE49-F238E27FC236}">
                <a16:creationId xmlns:a16="http://schemas.microsoft.com/office/drawing/2014/main" id="{5B8E3CE3-FFBD-A4C1-D7C2-B50429110E52}"/>
              </a:ext>
            </a:extLst>
          </p:cNvPr>
          <p:cNvSpPr txBox="1"/>
          <p:nvPr/>
        </p:nvSpPr>
        <p:spPr>
          <a:xfrm>
            <a:off x="3028390" y="2815229"/>
            <a:ext cx="6432550" cy="276999"/>
          </a:xfrm>
          <a:prstGeom prst="rect">
            <a:avLst/>
          </a:prstGeom>
          <a:noFill/>
        </p:spPr>
        <p:txBody>
          <a:bodyPr wrap="square" lIns="0" tIns="0" rIns="0" bIns="0" rtlCol="0">
            <a:spAutoFit/>
          </a:bodyPr>
          <a:lstStyle>
            <a:defPPr>
              <a:defRPr lang="fi-FI"/>
            </a:defPPr>
            <a:lvl1pPr>
              <a:defRPr b="0" i="0" u="sng">
                <a:solidFill>
                  <a:srgbClr val="1A2955"/>
                </a:solidFill>
                <a:effectLst/>
                <a:latin typeface="PT Sans" panose="020F0502020204030204" pitchFamily="34" charset="0"/>
              </a:defRPr>
            </a:lvl1pPr>
          </a:lstStyle>
          <a:p>
            <a:r>
              <a:rPr lang="fi-FI">
                <a:solidFill>
                  <a:srgbClr val="61C1D6"/>
                </a:solidFill>
                <a:hlinkClick r:id="rId14">
                  <a:extLst>
                    <a:ext uri="{A12FA001-AC4F-418D-AE19-62706E023703}">
                      <ahyp:hlinkClr xmlns:ahyp="http://schemas.microsoft.com/office/drawing/2018/hyperlinkcolor" val="tx"/>
                    </a:ext>
                  </a:extLst>
                </a:hlinkClick>
              </a:rPr>
              <a:t>Virtasalmi-Joroinen </a:t>
            </a:r>
            <a:r>
              <a:rPr lang="fi-FI">
                <a:solidFill>
                  <a:schemeClr val="tx2">
                    <a:lumMod val="40000"/>
                    <a:lumOff val="60000"/>
                  </a:schemeClr>
                </a:solidFill>
                <a:hlinkClick r:id="rId14">
                  <a:extLst>
                    <a:ext uri="{A12FA001-AC4F-418D-AE19-62706E023703}">
                      <ahyp:hlinkClr xmlns:ahyp="http://schemas.microsoft.com/office/drawing/2018/hyperlinkcolor" val="tx"/>
                    </a:ext>
                  </a:extLst>
                </a:hlinkClick>
              </a:rPr>
              <a:t>kalatalousalue</a:t>
            </a:r>
            <a:r>
              <a:rPr lang="fi-FI">
                <a:solidFill>
                  <a:schemeClr val="tx2">
                    <a:lumMod val="40000"/>
                    <a:lumOff val="60000"/>
                  </a:schemeClr>
                </a:solidFill>
              </a:rPr>
              <a:t> (2021)</a:t>
            </a:r>
            <a:r>
              <a:rPr lang="fi-FI"/>
              <a:t> (pdf)</a:t>
            </a:r>
          </a:p>
        </p:txBody>
      </p:sp>
    </p:spTree>
    <p:extLst>
      <p:ext uri="{BB962C8B-B14F-4D97-AF65-F5344CB8AC3E}">
        <p14:creationId xmlns:p14="http://schemas.microsoft.com/office/powerpoint/2010/main" val="3518800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teema">
  <a:themeElements>
    <a:clrScheme name="Veden vuoro">
      <a:dk1>
        <a:srgbClr val="035378"/>
      </a:dk1>
      <a:lt1>
        <a:srgbClr val="FFFFFF"/>
      </a:lt1>
      <a:dk2>
        <a:srgbClr val="035378"/>
      </a:dk2>
      <a:lt2>
        <a:srgbClr val="E7E6E6"/>
      </a:lt2>
      <a:accent1>
        <a:srgbClr val="035378"/>
      </a:accent1>
      <a:accent2>
        <a:srgbClr val="61C1D6"/>
      </a:accent2>
      <a:accent3>
        <a:srgbClr val="FDB300"/>
      </a:accent3>
      <a:accent4>
        <a:srgbClr val="6CAC20"/>
      </a:accent4>
      <a:accent5>
        <a:srgbClr val="A82054"/>
      </a:accent5>
      <a:accent6>
        <a:srgbClr val="4188D3"/>
      </a:accent6>
      <a:hlink>
        <a:srgbClr val="61C1D6"/>
      </a:hlink>
      <a:folHlink>
        <a:srgbClr val="61C1D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d2c86073-d20c-4242-97f1-555d65605501" ContentTypeId="0x01010040485BB5EA91409BADF540D1B0254D3304" PreviousValue="true"/>
</file>

<file path=customXml/item3.xml><?xml version="1.0" encoding="utf-8"?>
<p:properties xmlns:p="http://schemas.microsoft.com/office/2006/metadata/properties" xmlns:xsi="http://www.w3.org/2001/XMLSchema-instance" xmlns:pc="http://schemas.microsoft.com/office/infopath/2007/PartnerControls">
  <documentManagement>
    <ha41659fa04643d0ac27d4c98155f03c xmlns="a90a8554-5475-4609-9feb-2f024996965b">
      <Terms xmlns="http://schemas.microsoft.com/office/infopath/2007/PartnerControls"/>
    </ha41659fa04643d0ac27d4c98155f03c>
    <Dokumentin_x0020_tila xmlns="a90a8554-5475-4609-9feb-2f024996965b" xsi:nil="true"/>
    <Diaarinumero xmlns="a90a8554-5475-4609-9feb-2f024996965b" xsi:nil="true"/>
    <Dokumenttityyppi xmlns="a90a8554-5475-4609-9feb-2f024996965b" xsi:nil="true"/>
    <TaxCatchAll xmlns="a90a8554-5475-4609-9feb-2f024996965b" xsi:nil="true"/>
    <KEHALaatija xmlns="a90a8554-5475-4609-9feb-2f024996965b" xsi:nil="true"/>
    <h5218b789dcc4879ac7e2471126f729c xmlns="a90a8554-5475-4609-9feb-2f024996965b">
      <Terms xmlns="http://schemas.microsoft.com/office/infopath/2007/PartnerControls"/>
    </h5218b789dcc4879ac7e2471126f729c>
    <ic4bbedd957942e9b7ae9016b7d801af xmlns="a90a8554-5475-4609-9feb-2f024996965b">
      <Terms xmlns="http://schemas.microsoft.com/office/infopath/2007/PartnerControls"/>
    </ic4bbedd957942e9b7ae9016b7d801af>
    <Päiväys xmlns="a90a8554-5475-4609-9feb-2f024996965b" xsi:nil="true"/>
    <cdf3ae8bf76741b5a3048f7f7f6eee61 xmlns="a90a8554-5475-4609-9feb-2f024996965b">
      <Terms xmlns="http://schemas.microsoft.com/office/infopath/2007/PartnerControls"/>
    </cdf3ae8bf76741b5a3048f7f7f6eee61>
    <Projekti xmlns="a90a8554-5475-4609-9feb-2f024996965b" xsi:nil="true"/>
    <Lisatieto xmlns="a90a8554-5475-4609-9feb-2f024996965b" xsi:nil="true"/>
  </documentManagement>
</p:properties>
</file>

<file path=customXml/item4.xml><?xml version="1.0" encoding="utf-8"?>
<ct:contentTypeSchema xmlns:ct="http://schemas.microsoft.com/office/2006/metadata/contentType" xmlns:ma="http://schemas.microsoft.com/office/2006/metadata/properties/metaAttributes" ct:_="" ma:_="" ma:contentTypeName="TAIMI Työtiladokumentti" ma:contentTypeID="0x01010040485BB5EA91409BADF540D1B0254D33040099D33BB4060B52419F6B2FF5A6E6DEFB" ma:contentTypeVersion="25988" ma:contentTypeDescription="Taimin työtiloissa käytettävä sisältötyyppi. Pohjautuu TAIMI Yleisdokumentti-sisältötyyppiin, josta on siivottu mm. joitakin viestinnällisen intran metatietoja pois ja järjestetty metatiedot eri järjestykseen." ma:contentTypeScope="" ma:versionID="4822f6044b2ca037ff2b6972ed2dd0be">
  <xsd:schema xmlns:xsd="http://www.w3.org/2001/XMLSchema" xmlns:xs="http://www.w3.org/2001/XMLSchema" xmlns:p="http://schemas.microsoft.com/office/2006/metadata/properties" xmlns:ns2="a90a8554-5475-4609-9feb-2f024996965b" targetNamespace="http://schemas.microsoft.com/office/2006/metadata/properties" ma:root="true" ma:fieldsID="c96eb3c0b6d8d742dce7924807ccbbe0" ns2:_="">
    <xsd:import namespace="a90a8554-5475-4609-9feb-2f024996965b"/>
    <xsd:element name="properties">
      <xsd:complexType>
        <xsd:sequence>
          <xsd:element name="documentManagement">
            <xsd:complexType>
              <xsd:all>
                <xsd:element ref="ns2:Päiväys" minOccurs="0"/>
                <xsd:element ref="ns2:Dokumenttityyppi" minOccurs="0"/>
                <xsd:element ref="ns2:Dokumentin_x0020_tila" minOccurs="0"/>
                <xsd:element ref="ns2:KEHALaatija" minOccurs="0"/>
                <xsd:element ref="ns2:Lisatieto" minOccurs="0"/>
                <xsd:element ref="ns2:Diaarinumero" minOccurs="0"/>
                <xsd:element ref="ns2:h5218b789dcc4879ac7e2471126f729c" minOccurs="0"/>
                <xsd:element ref="ns2:cdf3ae8bf76741b5a3048f7f7f6eee61" minOccurs="0"/>
                <xsd:element ref="ns2:TaxCatchAll" minOccurs="0"/>
                <xsd:element ref="ns2:ic4bbedd957942e9b7ae9016b7d801af" minOccurs="0"/>
                <xsd:element ref="ns2:ha41659fa04643d0ac27d4c98155f03c" minOccurs="0"/>
                <xsd:element ref="ns2:TaxCatchAllLabel" minOccurs="0"/>
                <xsd:element ref="ns2:Projekti"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0a8554-5475-4609-9feb-2f024996965b" elementFormDefault="qualified">
    <xsd:import namespace="http://schemas.microsoft.com/office/2006/documentManagement/types"/>
    <xsd:import namespace="http://schemas.microsoft.com/office/infopath/2007/PartnerControls"/>
    <xsd:element name="Päiväys" ma:index="2" nillable="true" ma:displayName="Päiväys" ma:description="Päivämäärä muodossa pp.kk.vvvv   HUOM! Ei ole sama kuin Muokkauspäivä, joka muuttuu aina kun dokumentin sisältöä tai ominaisuuksia muutetaan" ma:format="DateOnly" ma:internalName="P_x00e4_iv_x00e4_ys">
      <xsd:simpleType>
        <xsd:restriction base="dms:DateTime"/>
      </xsd:simpleType>
    </xsd:element>
    <xsd:element name="Dokumenttityyppi" ma:index="3" nillable="true" ma:displayName="Dokumenttityyppi" ma:description="Valitse dokumentin sisältöä ja käyttötarkoitusta kuvaava dokumenttityyppi. Käytä yleistyyppejä eli esim. Henkilöstösuunnitelma ja Taloussuunnitelma ovat molemmat Suunnitelma-tyyppisiä. Tarkenna tyyppiä tarvittaessa esim. dokumentin nimessä." ma:format="Dropdown" ma:internalName="Dokumenttityyppi">
      <xsd:simpleType>
        <xsd:restriction base="dms:Choice">
          <xsd:enumeration value="TUNTEMATON"/>
          <xsd:enumeration value="Muu dokumenttityyppi"/>
          <xsd:enumeration value="Aloite"/>
          <xsd:enumeration value="Analyysi"/>
          <xsd:enumeration value="Ansioluettelo"/>
          <xsd:enumeration value="Arvio"/>
          <xsd:enumeration value="Arviointi"/>
          <xsd:enumeration value="Asettamispäätös"/>
          <xsd:enumeration value="Asetus"/>
          <xsd:enumeration value="Asiakirjamalli"/>
          <xsd:enumeration value="Asialista"/>
          <xsd:enumeration value="Ehdotus"/>
          <xsd:enumeration value="Esite"/>
          <xsd:enumeration value="Esittely"/>
          <xsd:enumeration value="Esitys"/>
          <xsd:enumeration value="Esityslista"/>
          <xsd:enumeration value="Haaste"/>
          <xsd:enumeration value="Hakemus"/>
          <xsd:enumeration value="Hankekortti"/>
          <xsd:enumeration value="Hinnasto"/>
          <xsd:enumeration value="Huomautus"/>
          <xsd:enumeration value="Hyvitys"/>
          <xsd:enumeration value="Hyväksyminen"/>
          <xsd:enumeration value="Ilmoitus"/>
          <xsd:enumeration value="Jälkiarviointi"/>
          <xsd:enumeration value="Kannanotto"/>
          <xsd:enumeration value="Kartta"/>
          <xsd:enumeration value="Kehittämisehdotus"/>
          <xsd:enumeration value="Kehotus"/>
          <xsd:enumeration value="Kirje"/>
          <xsd:enumeration value="Kokouskutsu"/>
          <xsd:enumeration value="Korvaus"/>
          <xsd:enumeration value="Kuittauspyyntö"/>
          <xsd:enumeration value="Kuitti"/>
          <xsd:enumeration value="Kustannusarvio"/>
          <xsd:enumeration value="Kutsu"/>
          <xsd:enumeration value="Kuuleminen"/>
          <xsd:enumeration value="Kuulutus"/>
          <xsd:enumeration value="Kuva"/>
          <xsd:enumeration value="Kuvaus"/>
          <xsd:enumeration value="Laskelma"/>
          <xsd:enumeration value="Lasku"/>
          <xsd:enumeration value="Lausunto"/>
          <xsd:enumeration value="Lausuntopyyntö"/>
          <xsd:enumeration value="Liite"/>
          <xsd:enumeration value="Linkki"/>
          <xsd:enumeration value="Lista"/>
          <xsd:enumeration value="Lomake"/>
          <xsd:enumeration value="Loppuraportti"/>
          <xsd:enumeration value="Luettelo"/>
          <xsd:enumeration value="Lupa"/>
          <xsd:enumeration value="Lupaehdot"/>
          <xsd:enumeration value="Lähete"/>
          <xsd:enumeration value="Määrittely"/>
          <xsd:enumeration value="Määritys"/>
          <xsd:enumeration value="Määrärahakirje"/>
          <xsd:enumeration value="Muistio"/>
          <xsd:enumeration value="Muutosilmoitus"/>
          <xsd:enumeration value="Nimitys"/>
          <xsd:enumeration value="Ohje"/>
          <xsd:enumeration value="Ohjelma"/>
          <xsd:enumeration value="Oikaisupäätös"/>
          <xsd:enumeration value="Oikaisuohje"/>
          <xsd:enumeration value="Palautuspyyntö"/>
          <xsd:enumeration value="Palvelukuvaus"/>
          <xsd:enumeration value="Pelastussuunnitelma"/>
          <xsd:enumeration value="Perustelumuistio"/>
          <xsd:enumeration value="Perusteltu päätelmä"/>
          <xsd:enumeration value="Politiikka"/>
          <xsd:enumeration value="Posteri"/>
          <xsd:enumeration value="Projektiehdotus"/>
          <xsd:enumeration value="Projektisuunnitelma"/>
          <xsd:enumeration value="Prosessikuvaus"/>
          <xsd:enumeration value="Pyyntö"/>
          <xsd:enumeration value="Päätös"/>
          <xsd:enumeration value="Pöytäkirja"/>
          <xsd:enumeration value="Raportti"/>
          <xsd:enumeration value="Ratkaisu"/>
          <xsd:enumeration value="Rekisteriseloste"/>
          <xsd:enumeration value="Reklamaatio"/>
          <xsd:enumeration value="Resurssivaraus"/>
          <xsd:enumeration value="Saate"/>
          <xsd:enumeration value="Selvitys"/>
          <xsd:enumeration value="Selvityspyyntö"/>
          <xsd:enumeration value="Sitoumus"/>
          <xsd:enumeration value="Sivusto"/>
          <xsd:enumeration value="Sopimus"/>
          <xsd:enumeration value="Strategia"/>
          <xsd:enumeration value="Suunnitelma"/>
          <xsd:enumeration value="Sähköpostiviesti"/>
          <xsd:enumeration value="Tarjous"/>
          <xsd:enumeration value="Tarjouspyyntö"/>
          <xsd:enumeration value="Tarkastus"/>
          <xsd:enumeration value="Tehtävänkuva"/>
          <xsd:enumeration value="Tiedote"/>
          <xsd:enumeration value="Tietojärjestelmäseloste"/>
          <xsd:enumeration value="Tietosuojaseloste"/>
          <xsd:enumeration value="Tietosuojakortti"/>
          <xsd:enumeration value="Tilaus"/>
          <xsd:enumeration value="Tilausvahvistus"/>
          <xsd:enumeration value="Todistus"/>
          <xsd:enumeration value="Toimeksianto"/>
          <xsd:enumeration value="Tosite"/>
          <xsd:enumeration value="Työjärjestys"/>
          <xsd:enumeration value="Urakkaohjelma"/>
          <xsd:enumeration value="Uutiskirje"/>
          <xsd:enumeration value="Vaatimus"/>
          <xsd:enumeration value="Valitus"/>
          <xsd:enumeration value="Valitusosoitus"/>
          <xsd:enumeration value="Vastaus"/>
          <xsd:enumeration value="Vastine"/>
          <xsd:enumeration value="Video"/>
          <xsd:enumeration value="Yhteenveto"/>
          <xsd:enumeration value="Äänitiedosto"/>
          <xsd:enumeration value="Palvelusopimus"/>
          <xsd:enumeration value="Toimeksiantosopimus"/>
          <xsd:enumeration value="Toimitussopimus"/>
          <xsd:enumeration value="Toimittajasopimus"/>
          <xsd:enumeration value="Tietoturvallisuussopimus"/>
          <xsd:enumeration value="Tutkintapyyntö"/>
          <xsd:enumeration value="Työmääräarvio"/>
          <xsd:enumeration value="Vaatimusmäärittely"/>
        </xsd:restriction>
      </xsd:simpleType>
    </xsd:element>
    <xsd:element name="Dokumentin_x0020_tila" ma:index="4" nillable="true" ma:displayName="Dokumentin tila" ma:description="Valitse dokumentin tila" ma:format="Dropdown" ma:internalName="Dokumentin_x0020_tila">
      <xsd:simpleType>
        <xsd:restriction base="dms:Choice">
          <xsd:enumeration value="Luonnos"/>
          <xsd:enumeration value="Lausunnolla"/>
          <xsd:enumeration value="Katselmoitavana"/>
          <xsd:enumeration value="Kommentoitavana"/>
          <xsd:enumeration value="Valmis"/>
          <xsd:enumeration value="Hyväksytty"/>
          <xsd:enumeration value="Allekirjoitettu"/>
          <xsd:enumeration value="Arkistoitu"/>
          <xsd:enumeration value="Toimitettu allekirjoitettavaksi"/>
        </xsd:restriction>
      </xsd:simpleType>
    </xsd:element>
    <xsd:element name="KEHALaatija" ma:index="5" nillable="true" ma:displayName="Laatija" ma:description="Dokumentin laatija(t)/kirjoittaja(t)/valmistelija(t). Kirjoita muodossa Sukunimi Etunimi ja useampi nimi pilkulla erotettuina. Laatijaorganisaatio on omana tietonaan. HUOM! Ei ole sama kuin Muokkaaja, joka päivittyy aina automaattisesti!" ma:internalName="KEHALaatija">
      <xsd:simpleType>
        <xsd:restriction base="dms:Text">
          <xsd:maxLength value="255"/>
        </xsd:restriction>
      </xsd:simpleType>
    </xsd:element>
    <xsd:element name="Lisatieto" ma:index="7" nillable="true" ma:displayName="Lisatieto" ma:description="Dokumenttiin liittyvä vapaamuotoinen lisätieto" ma:internalName="Lisatieto">
      <xsd:simpleType>
        <xsd:restriction base="dms:Text">
          <xsd:maxLength value="255"/>
        </xsd:restriction>
      </xsd:simpleType>
    </xsd:element>
    <xsd:element name="Diaarinumero" ma:index="8" nillable="true" ma:displayName="Diaarinumero" ma:description="Arkistoitavat dokumentit pitää toimittaa viraston asiankäsittelyjärjestelmään (esim. USPA), josta saadaan dokumentille diaarinumero/asian tunnus. Dokumentin tallentaminen työtilaan ei vastaa arkistointia vaan on lähinnä työkappale tai kopio! Kirjoita tähän asiankäsittelyjärjestelmästä saatu diaarinumero. Jos tässä diaarinumerokentässä on tieto, silloin alkuperäinen dokumentti on löydettävissä asiankäsittelyjärjestelmästä samalla diaarinumerolla." ma:indexed="true" ma:internalName="Diaarinumero">
      <xsd:simpleType>
        <xsd:restriction base="dms:Text">
          <xsd:maxLength value="255"/>
        </xsd:restriction>
      </xsd:simpleType>
    </xsd:element>
    <xsd:element name="h5218b789dcc4879ac7e2471126f729c" ma:index="17" nillable="true" ma:taxonomy="true" ma:internalName="h5218b789dcc4879ac7e2471126f729c" ma:taxonomyFieldName="Laatijaorganisaatio" ma:displayName="Laatijaorganisaatio" ma:default="" ma:fieldId="{15218b78-9dcc-4879-ac7e-2471126f729c}" ma:sspId="d2c86073-d20c-4242-97f1-555d65605501" ma:termSetId="3048278a-efee-4f89-97d2-3a09c7261644" ma:anchorId="00000000-0000-0000-0000-000000000000" ma:open="true" ma:isKeyword="false">
      <xsd:complexType>
        <xsd:sequence>
          <xsd:element ref="pc:Terms" minOccurs="0" maxOccurs="1"/>
        </xsd:sequence>
      </xsd:complexType>
    </xsd:element>
    <xsd:element name="cdf3ae8bf76741b5a3048f7f7f6eee61" ma:index="19" nillable="true" ma:taxonomy="true" ma:internalName="cdf3ae8bf76741b5a3048f7f7f6eee61" ma:taxonomyFieldName="Kohdevirastot" ma:displayName="Kohdevirastot" ma:default="" ma:fieldId="{cdf3ae8b-f767-41b5-a304-8f7f7f6eee61}" ma:taxonomyMulti="true" ma:sspId="d2c86073-d20c-4242-97f1-555d65605501" ma:termSetId="63820ef9-0d8b-440d-bb2a-a34f31636611" ma:anchorId="00000000-0000-0000-0000-000000000000" ma:open="false" ma:isKeyword="false">
      <xsd:complexType>
        <xsd:sequence>
          <xsd:element ref="pc:Terms" minOccurs="0" maxOccurs="1"/>
        </xsd:sequence>
      </xsd:complexType>
    </xsd:element>
    <xsd:element name="TaxCatchAll" ma:index="20" nillable="true" ma:displayName="Taxonomy Catch All Column" ma:hidden="true" ma:list="{82cdd2f2-290b-4248-98ce-8660527d5bf4}" ma:internalName="TaxCatchAll" ma:showField="CatchAllData" ma:web="8a640c05-48ea-4462-ae88-44cd5fd043dc">
      <xsd:complexType>
        <xsd:complexContent>
          <xsd:extension base="dms:MultiChoiceLookup">
            <xsd:sequence>
              <xsd:element name="Value" type="dms:Lookup" maxOccurs="unbounded" minOccurs="0" nillable="true"/>
            </xsd:sequence>
          </xsd:extension>
        </xsd:complexContent>
      </xsd:complexType>
    </xsd:element>
    <xsd:element name="ic4bbedd957942e9b7ae9016b7d801af" ma:index="21" nillable="true" ma:taxonomy="true" ma:internalName="ic4bbedd957942e9b7ae9016b7d801af" ma:taxonomyFieldName="Kohdepaikkakunnat" ma:displayName="Kohdepaikkakunnat" ma:default="" ma:fieldId="{2c4bbedd-9579-42e9-b7ae-9016b7d801af}" ma:taxonomyMulti="true" ma:sspId="d2c86073-d20c-4242-97f1-555d65605501" ma:termSetId="0dc2f29c-0234-492f-8714-dea2e1be5dcc" ma:anchorId="00000000-0000-0000-0000-000000000000" ma:open="false" ma:isKeyword="false">
      <xsd:complexType>
        <xsd:sequence>
          <xsd:element ref="pc:Terms" minOccurs="0" maxOccurs="1"/>
        </xsd:sequence>
      </xsd:complexType>
    </xsd:element>
    <xsd:element name="ha41659fa04643d0ac27d4c98155f03c" ma:index="22" nillable="true" ma:taxonomy="true" ma:internalName="ha41659fa04643d0ac27d4c98155f03c" ma:taxonomyFieldName="Sis_x00e4_lt_x00f6_aihe" ma:displayName="Sisältöaihe" ma:default="" ma:fieldId="{1a41659f-a046-43d0-ac27-d4c98155f03c}" ma:sspId="d2c86073-d20c-4242-97f1-555d65605501" ma:termSetId="908b95f9-7a2e-4422-b2f4-f82e2c0341e9" ma:anchorId="00000000-0000-0000-0000-000000000000" ma:open="false" ma:isKeyword="false">
      <xsd:complexType>
        <xsd:sequence>
          <xsd:element ref="pc:Terms" minOccurs="0" maxOccurs="1"/>
        </xsd:sequence>
      </xsd:complexType>
    </xsd:element>
    <xsd:element name="TaxCatchAllLabel" ma:index="23" nillable="true" ma:displayName="Taxonomy Catch All Column1" ma:hidden="true" ma:list="{82cdd2f2-290b-4248-98ce-8660527d5bf4}" ma:internalName="TaxCatchAllLabel" ma:readOnly="true" ma:showField="CatchAllDataLabel" ma:web="8a640c05-48ea-4462-ae88-44cd5fd043dc">
      <xsd:complexType>
        <xsd:complexContent>
          <xsd:extension base="dms:MultiChoiceLookup">
            <xsd:sequence>
              <xsd:element name="Value" type="dms:Lookup" maxOccurs="unbounded" minOccurs="0" nillable="true"/>
            </xsd:sequence>
          </xsd:extension>
        </xsd:complexContent>
      </xsd:complexType>
    </xsd:element>
    <xsd:element name="Projekti" ma:index="24" nillable="true" ma:displayName="Projekti" ma:description="Projektin nimi, lyhenne tai tunniste (esim. projektinumero). Jos käytetään projektin nimeä, kiinnitä huomiota oikeinkirjoitukseen, jotta Projekti-metatiedolla voidaan helposti hakea yhteen tietytyn projektiin liittyvät dokumentit." ma:internalName="Projekti">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Sisältölaji"/>
        <xsd:element ref="dc:title" minOccurs="0" maxOccurs="1" ma:index="1"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13736A-9411-449C-98B2-8FA42F995828}">
  <ds:schemaRefs>
    <ds:schemaRef ds:uri="http://schemas.microsoft.com/sharepoint/v3/contenttype/forms"/>
  </ds:schemaRefs>
</ds:datastoreItem>
</file>

<file path=customXml/itemProps2.xml><?xml version="1.0" encoding="utf-8"?>
<ds:datastoreItem xmlns:ds="http://schemas.openxmlformats.org/officeDocument/2006/customXml" ds:itemID="{16FB204F-944F-4934-9DC6-E95E6255C4ED}">
  <ds:schemaRefs>
    <ds:schemaRef ds:uri="Microsoft.SharePoint.Taxonomy.ContentTypeSync"/>
  </ds:schemaRefs>
</ds:datastoreItem>
</file>

<file path=customXml/itemProps3.xml><?xml version="1.0" encoding="utf-8"?>
<ds:datastoreItem xmlns:ds="http://schemas.openxmlformats.org/officeDocument/2006/customXml" ds:itemID="{0964BFF0-33CD-4177-909F-3EEBAA4FB51B}">
  <ds:schemaRefs>
    <ds:schemaRef ds:uri="http://schemas.openxmlformats.org/package/2006/metadata/core-properties"/>
    <ds:schemaRef ds:uri="http://schemas.microsoft.com/office/2006/documentManagement/types"/>
    <ds:schemaRef ds:uri="http://purl.org/dc/dcmitype/"/>
    <ds:schemaRef ds:uri="http://purl.org/dc/elements/1.1/"/>
    <ds:schemaRef ds:uri="http://www.w3.org/XML/1998/namespace"/>
    <ds:schemaRef ds:uri="http://schemas.microsoft.com/office/infopath/2007/PartnerControls"/>
    <ds:schemaRef ds:uri="a90a8554-5475-4609-9feb-2f024996965b"/>
    <ds:schemaRef ds:uri="http://schemas.microsoft.com/office/2006/metadata/properties"/>
    <ds:schemaRef ds:uri="http://purl.org/dc/terms/"/>
  </ds:schemaRefs>
</ds:datastoreItem>
</file>

<file path=customXml/itemProps4.xml><?xml version="1.0" encoding="utf-8"?>
<ds:datastoreItem xmlns:ds="http://schemas.openxmlformats.org/officeDocument/2006/customXml" ds:itemID="{AD40E5C8-4952-4FA3-956B-BBF186EFD6F0}">
  <ds:schemaRefs>
    <ds:schemaRef ds:uri="a90a8554-5475-4609-9feb-2f02499696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d95951a6-dfd3-4a74-9abb-f2b2cb89d671}" enabled="0" method="" siteId="{d95951a6-dfd3-4a74-9abb-f2b2cb89d671}" removed="1"/>
</clbl:labelList>
</file>

<file path=docProps/app.xml><?xml version="1.0" encoding="utf-8"?>
<Properties xmlns="http://schemas.openxmlformats.org/officeDocument/2006/extended-properties" xmlns:vt="http://schemas.openxmlformats.org/officeDocument/2006/docPropsVTypes">
  <TotalTime>1481</TotalTime>
  <Words>1682</Words>
  <Application>Microsoft Office PowerPoint</Application>
  <PresentationFormat>Laajakuva</PresentationFormat>
  <Paragraphs>309</Paragraphs>
  <Slides>32</Slides>
  <Notes>16</Notes>
  <HiddenSlides>1</HiddenSlides>
  <MMClips>0</MMClips>
  <ScaleCrop>false</ScaleCrop>
  <HeadingPairs>
    <vt:vector size="4" baseType="variant">
      <vt:variant>
        <vt:lpstr>Teema</vt:lpstr>
      </vt:variant>
      <vt:variant>
        <vt:i4>1</vt:i4>
      </vt:variant>
      <vt:variant>
        <vt:lpstr>Dian otsikot</vt:lpstr>
      </vt:variant>
      <vt:variant>
        <vt:i4>32</vt:i4>
      </vt:variant>
    </vt:vector>
  </HeadingPairs>
  <TitlesOfParts>
    <vt:vector size="33" baseType="lpstr">
      <vt:lpstr>Office-teema</vt:lpstr>
      <vt:lpstr>Pieksämäen vesienhoitoryhmä (11.3.2025)   </vt:lpstr>
      <vt:lpstr>Asialista</vt:lpstr>
      <vt:lpstr>Vesienhoidon tilannekatsaus</vt:lpstr>
      <vt:lpstr>Vesienhoidon tilannekatsaus </vt:lpstr>
      <vt:lpstr>PowerPoint-esitys</vt:lpstr>
      <vt:lpstr>Pintavesien luokittelu</vt:lpstr>
      <vt:lpstr>PowerPoint-esitys</vt:lpstr>
      <vt:lpstr>Yleistä vesienhoidon suunnittelusta</vt:lpstr>
      <vt:lpstr>Vesienhoidon toimenpideohjelma</vt:lpstr>
      <vt:lpstr>Vesienhoitohankkeet ja rahoitushaut</vt:lpstr>
      <vt:lpstr>Vesienhoidon infotilaisuudet  </vt:lpstr>
      <vt:lpstr>Päättyneet kunnostushankkeet </vt:lpstr>
      <vt:lpstr>Käynnissä olevat kunnostushankkeet </vt:lpstr>
      <vt:lpstr>2024 saapuneet avustushakemukset</vt:lpstr>
      <vt:lpstr>Muut vesistökunnostushankkeet </vt:lpstr>
      <vt:lpstr>Muut vesistökunnostushankkeet </vt:lpstr>
      <vt:lpstr>Rahoitushaut vuonna 2025 </vt:lpstr>
      <vt:lpstr>Lintuvesikunnostukset</vt:lpstr>
      <vt:lpstr>Lintuvesikunnostukset</vt:lpstr>
      <vt:lpstr>Lintuvesikunnostukset</vt:lpstr>
      <vt:lpstr>Patohankkeet</vt:lpstr>
      <vt:lpstr>Ruokojärven pohjapato</vt:lpstr>
      <vt:lpstr>Patohankkeet</vt:lpstr>
      <vt:lpstr>Pieksänjärven säännöstelypato</vt:lpstr>
      <vt:lpstr>Muut ajankohtaiset</vt:lpstr>
      <vt:lpstr>ACWA LIFE-hanke </vt:lpstr>
      <vt:lpstr>Kyyveden valuma-aluetalkkarihanke</vt:lpstr>
      <vt:lpstr>Metsätaloudelle herkät vesistöt</vt:lpstr>
      <vt:lpstr>PowerPoint-esitys</vt:lpstr>
      <vt:lpstr>Esvesienhoito-sivusto uudistuu</vt:lpstr>
      <vt:lpstr>Muut ajankohtaiset asiat</vt:lpstr>
      <vt:lpstr>Muuta?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Mika Kautto</dc:creator>
  <cp:lastModifiedBy>Muuri Liisa (ELY)</cp:lastModifiedBy>
  <cp:revision>4</cp:revision>
  <dcterms:created xsi:type="dcterms:W3CDTF">2019-03-07T06:32:01Z</dcterms:created>
  <dcterms:modified xsi:type="dcterms:W3CDTF">2025-03-24T06:42:06Z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0x01010040485BB5EA91409BADF540D1B0254D33040099D33BB4060B52419F6B2FF5A6E6DEFB</vt:lpwstr>
  </property>
  <property fmtid="{D5CDD505-2E9C-101B-9397-08002B2CF9AE}" pid="3" name="Kohdepaikkakunnat">
    <vt:lpwstr/>
  </property>
  <property fmtid="{D5CDD505-2E9C-101B-9397-08002B2CF9AE}" pid="4" name="MediaServiceImageTags">
    <vt:lpwstr/>
  </property>
  <property fmtid="{D5CDD505-2E9C-101B-9397-08002B2CF9AE}" pid="5" name="lcf76f155ced4ddcb4097134ff3c332f">
    <vt:lpwstr/>
  </property>
  <property fmtid="{D5CDD505-2E9C-101B-9397-08002B2CF9AE}" pid="6" name="Laatijaorganisaatio">
    <vt:lpwstr/>
  </property>
  <property fmtid="{D5CDD505-2E9C-101B-9397-08002B2CF9AE}" pid="7" name="Kohdevirastot">
    <vt:lpwstr/>
  </property>
  <property fmtid="{D5CDD505-2E9C-101B-9397-08002B2CF9AE}" pid="8" name="Sisältöaihe">
    <vt:lpwstr/>
  </property>
  <property fmtid="{D5CDD505-2E9C-101B-9397-08002B2CF9AE}" pid="9" name="Sis_x00e4_lt_x00f6_aihe">
    <vt:lpwstr/>
  </property>
</Properties>
</file>