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46"/>
  </p:notesMasterIdLst>
  <p:sldIdLst>
    <p:sldId id="256" r:id="rId6"/>
    <p:sldId id="3459" r:id="rId7"/>
    <p:sldId id="637" r:id="rId8"/>
    <p:sldId id="3483" r:id="rId9"/>
    <p:sldId id="3484" r:id="rId10"/>
    <p:sldId id="502" r:id="rId11"/>
    <p:sldId id="284" r:id="rId12"/>
    <p:sldId id="3466" r:id="rId13"/>
    <p:sldId id="648" r:id="rId14"/>
    <p:sldId id="575" r:id="rId15"/>
    <p:sldId id="269" r:id="rId16"/>
    <p:sldId id="272" r:id="rId17"/>
    <p:sldId id="273" r:id="rId18"/>
    <p:sldId id="277" r:id="rId19"/>
    <p:sldId id="275" r:id="rId20"/>
    <p:sldId id="280" r:id="rId21"/>
    <p:sldId id="281" r:id="rId22"/>
    <p:sldId id="276" r:id="rId23"/>
    <p:sldId id="642" r:id="rId24"/>
    <p:sldId id="257" r:id="rId25"/>
    <p:sldId id="260" r:id="rId26"/>
    <p:sldId id="261" r:id="rId27"/>
    <p:sldId id="258" r:id="rId28"/>
    <p:sldId id="259" r:id="rId29"/>
    <p:sldId id="3467" r:id="rId30"/>
    <p:sldId id="305" r:id="rId31"/>
    <p:sldId id="655" r:id="rId32"/>
    <p:sldId id="3487" r:id="rId33"/>
    <p:sldId id="3488" r:id="rId34"/>
    <p:sldId id="3455" r:id="rId35"/>
    <p:sldId id="3457" r:id="rId36"/>
    <p:sldId id="3458" r:id="rId37"/>
    <p:sldId id="3489" r:id="rId38"/>
    <p:sldId id="654" r:id="rId39"/>
    <p:sldId id="3482" r:id="rId40"/>
    <p:sldId id="641" r:id="rId41"/>
    <p:sldId id="3490" r:id="rId42"/>
    <p:sldId id="3471" r:id="rId43"/>
    <p:sldId id="668" r:id="rId44"/>
    <p:sldId id="3441" r:id="rId45"/>
  </p:sldIdLst>
  <p:sldSz cx="12192000" cy="6858000"/>
  <p:notesSz cx="6858000" cy="9144000"/>
  <p:defaultTextStyle>
    <a:defPPr>
      <a:defRPr lang="fi-FI"/>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43D683-7AF5-3FB8-4F6A-14C8ECEA335B}" name="Hämäläinen Lasse (ELY)" initials="LH" userId="S::lasse.hamalainen@ely-keskus.fi::a97e61f6-e1e2-4aa3-8657-525871cb0bf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D36254-D5B4-C5DE-D321-A3098946018C}" v="6" dt="2025-10-08T05:04:18.107"/>
    <p1510:client id="{765BD26F-6E04-565C-451D-E38E7BD75607}" v="6" dt="2025-10-08T05:06:43.543"/>
    <p1510:client id="{DADC5603-2B5C-426A-BAF1-BCEB4199E68E}" v="412" dt="2025-10-07T07:26:02.451"/>
    <p1510:client id="{ED925437-5487-462A-A9F5-8004D34D10E4}" v="33" dt="2025-10-07T16:59:40.1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8/10/relationships/authors" Target="authors.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ämäläinen Lasse (ELY)" userId="S::lasse.hamalainen@ely-keskus.fi::a97e61f6-e1e2-4aa3-8657-525871cb0bf3" providerId="AD" clId="Web-{61D36254-D5B4-C5DE-D321-A3098946018C}"/>
    <pc:docChg chg="modSld">
      <pc:chgData name="Hämäläinen Lasse (ELY)" userId="S::lasse.hamalainen@ely-keskus.fi::a97e61f6-e1e2-4aa3-8657-525871cb0bf3" providerId="AD" clId="Web-{61D36254-D5B4-C5DE-D321-A3098946018C}" dt="2025-10-08T05:04:18.107" v="5" actId="20577"/>
      <pc:docMkLst>
        <pc:docMk/>
      </pc:docMkLst>
      <pc:sldChg chg="modSp">
        <pc:chgData name="Hämäläinen Lasse (ELY)" userId="S::lasse.hamalainen@ely-keskus.fi::a97e61f6-e1e2-4aa3-8657-525871cb0bf3" providerId="AD" clId="Web-{61D36254-D5B4-C5DE-D321-A3098946018C}" dt="2025-10-08T05:04:18.107" v="5" actId="20577"/>
        <pc:sldMkLst>
          <pc:docMk/>
          <pc:sldMk cId="927863617" sldId="3489"/>
        </pc:sldMkLst>
        <pc:spChg chg="mod">
          <ac:chgData name="Hämäläinen Lasse (ELY)" userId="S::lasse.hamalainen@ely-keskus.fi::a97e61f6-e1e2-4aa3-8657-525871cb0bf3" providerId="AD" clId="Web-{61D36254-D5B4-C5DE-D321-A3098946018C}" dt="2025-10-08T05:04:18.107" v="5" actId="20577"/>
          <ac:spMkLst>
            <pc:docMk/>
            <pc:sldMk cId="927863617" sldId="3489"/>
            <ac:spMk id="3" creationId="{B904B426-EEA8-1AA7-86D2-98205E3E1F4F}"/>
          </ac:spMkLst>
        </pc:spChg>
      </pc:sldChg>
    </pc:docChg>
  </pc:docChgLst>
  <pc:docChgLst>
    <pc:chgData name="Hämäläinen Lasse (ELY)" userId="S::lasse.hamalainen@ely-keskus.fi::a97e61f6-e1e2-4aa3-8657-525871cb0bf3" providerId="AD" clId="Web-{765BD26F-6E04-565C-451D-E38E7BD75607}"/>
    <pc:docChg chg="modSld">
      <pc:chgData name="Hämäläinen Lasse (ELY)" userId="S::lasse.hamalainen@ely-keskus.fi::a97e61f6-e1e2-4aa3-8657-525871cb0bf3" providerId="AD" clId="Web-{765BD26F-6E04-565C-451D-E38E7BD75607}" dt="2025-10-08T05:06:40.543" v="4" actId="20577"/>
      <pc:docMkLst>
        <pc:docMk/>
      </pc:docMkLst>
      <pc:sldChg chg="modSp">
        <pc:chgData name="Hämäläinen Lasse (ELY)" userId="S::lasse.hamalainen@ely-keskus.fi::a97e61f6-e1e2-4aa3-8657-525871cb0bf3" providerId="AD" clId="Web-{765BD26F-6E04-565C-451D-E38E7BD75607}" dt="2025-10-08T05:06:40.543" v="4" actId="20577"/>
        <pc:sldMkLst>
          <pc:docMk/>
          <pc:sldMk cId="1113144986" sldId="3441"/>
        </pc:sldMkLst>
        <pc:spChg chg="mod">
          <ac:chgData name="Hämäläinen Lasse (ELY)" userId="S::lasse.hamalainen@ely-keskus.fi::a97e61f6-e1e2-4aa3-8657-525871cb0bf3" providerId="AD" clId="Web-{765BD26F-6E04-565C-451D-E38E7BD75607}" dt="2025-10-08T05:06:40.543" v="4" actId="20577"/>
          <ac:spMkLst>
            <pc:docMk/>
            <pc:sldMk cId="1113144986" sldId="3441"/>
            <ac:spMk id="3" creationId="{47DB551C-D467-ABE7-28C5-4BC6BE75066F}"/>
          </ac:spMkLst>
        </pc:spChg>
      </pc:sldChg>
      <pc:sldChg chg="modSp">
        <pc:chgData name="Hämäläinen Lasse (ELY)" userId="S::lasse.hamalainen@ely-keskus.fi::a97e61f6-e1e2-4aa3-8657-525871cb0bf3" providerId="AD" clId="Web-{765BD26F-6E04-565C-451D-E38E7BD75607}" dt="2025-10-08T05:05:38.011" v="3" actId="20577"/>
        <pc:sldMkLst>
          <pc:docMk/>
          <pc:sldMk cId="927863617" sldId="3489"/>
        </pc:sldMkLst>
        <pc:spChg chg="mod">
          <ac:chgData name="Hämäläinen Lasse (ELY)" userId="S::lasse.hamalainen@ely-keskus.fi::a97e61f6-e1e2-4aa3-8657-525871cb0bf3" providerId="AD" clId="Web-{765BD26F-6E04-565C-451D-E38E7BD75607}" dt="2025-10-08T05:05:38.011" v="3" actId="20577"/>
          <ac:spMkLst>
            <pc:docMk/>
            <pc:sldMk cId="927863617" sldId="3489"/>
            <ac:spMk id="3" creationId="{B904B426-EEA8-1AA7-86D2-98205E3E1F4F}"/>
          </ac:spMkLst>
        </pc:spChg>
      </pc:sldChg>
    </pc:docChg>
  </pc:docChgLst>
  <pc:docChgLst>
    <pc:chgData name="Paakkunainen Toni (ELY)" userId="055a1bd9-3fbd-42ab-b44b-28c5bf569978" providerId="ADAL" clId="{DADC5603-2B5C-426A-BAF1-BCEB4199E68E}"/>
    <pc:docChg chg="custSel modSld">
      <pc:chgData name="Paakkunainen Toni (ELY)" userId="055a1bd9-3fbd-42ab-b44b-28c5bf569978" providerId="ADAL" clId="{DADC5603-2B5C-426A-BAF1-BCEB4199E68E}" dt="2025-10-07T07:26:02.451" v="411" actId="20577"/>
      <pc:docMkLst>
        <pc:docMk/>
      </pc:docMkLst>
      <pc:sldChg chg="modSp mod">
        <pc:chgData name="Paakkunainen Toni (ELY)" userId="055a1bd9-3fbd-42ab-b44b-28c5bf569978" providerId="ADAL" clId="{DADC5603-2B5C-426A-BAF1-BCEB4199E68E}" dt="2025-10-07T07:22:57.925" v="268" actId="20577"/>
        <pc:sldMkLst>
          <pc:docMk/>
          <pc:sldMk cId="3026343424" sldId="3455"/>
        </pc:sldMkLst>
        <pc:spChg chg="mod">
          <ac:chgData name="Paakkunainen Toni (ELY)" userId="055a1bd9-3fbd-42ab-b44b-28c5bf569978" providerId="ADAL" clId="{DADC5603-2B5C-426A-BAF1-BCEB4199E68E}" dt="2025-10-07T07:19:59.228" v="41"/>
          <ac:spMkLst>
            <pc:docMk/>
            <pc:sldMk cId="3026343424" sldId="3455"/>
            <ac:spMk id="2" creationId="{BA1950AB-A5B0-9CC3-B8BE-923A9AD9E459}"/>
          </ac:spMkLst>
        </pc:spChg>
        <pc:spChg chg="mod">
          <ac:chgData name="Paakkunainen Toni (ELY)" userId="055a1bd9-3fbd-42ab-b44b-28c5bf569978" providerId="ADAL" clId="{DADC5603-2B5C-426A-BAF1-BCEB4199E68E}" dt="2025-10-07T07:22:57.925" v="268" actId="20577"/>
          <ac:spMkLst>
            <pc:docMk/>
            <pc:sldMk cId="3026343424" sldId="3455"/>
            <ac:spMk id="3" creationId="{6354F981-B5FC-C5A2-6FE3-744F0FBE271A}"/>
          </ac:spMkLst>
        </pc:spChg>
      </pc:sldChg>
      <pc:sldChg chg="modSp mod">
        <pc:chgData name="Paakkunainen Toni (ELY)" userId="055a1bd9-3fbd-42ab-b44b-28c5bf569978" providerId="ADAL" clId="{DADC5603-2B5C-426A-BAF1-BCEB4199E68E}" dt="2025-10-07T07:26:02.451" v="411" actId="20577"/>
        <pc:sldMkLst>
          <pc:docMk/>
          <pc:sldMk cId="4259107132" sldId="3458"/>
        </pc:sldMkLst>
        <pc:spChg chg="mod">
          <ac:chgData name="Paakkunainen Toni (ELY)" userId="055a1bd9-3fbd-42ab-b44b-28c5bf569978" providerId="ADAL" clId="{DADC5603-2B5C-426A-BAF1-BCEB4199E68E}" dt="2025-10-07T07:26:02.451" v="411" actId="20577"/>
          <ac:spMkLst>
            <pc:docMk/>
            <pc:sldMk cId="4259107132" sldId="3458"/>
            <ac:spMk id="3" creationId="{1AB7A4E0-7C8E-493F-C5CF-EFE899CF2AFB}"/>
          </ac:spMkLst>
        </pc:spChg>
      </pc:sldChg>
    </pc:docChg>
  </pc:docChgLst>
  <pc:docChgLst>
    <pc:chgData name="Oja Mari (ELY)" userId="S::mari.oja@ely-keskus.fi::8cd7d818-8a15-4fd2-bcaa-09b06e337a0d" providerId="AD" clId="Web-{CDDA8B1F-013E-4B38-945E-739A7AEE527B}"/>
    <pc:docChg chg="modSld">
      <pc:chgData name="Oja Mari (ELY)" userId="S::mari.oja@ely-keskus.fi::8cd7d818-8a15-4fd2-bcaa-09b06e337a0d" providerId="AD" clId="Web-{CDDA8B1F-013E-4B38-945E-739A7AEE527B}" dt="2025-10-01T05:59:22.421" v="78" actId="14100"/>
      <pc:docMkLst>
        <pc:docMk/>
      </pc:docMkLst>
      <pc:sldChg chg="modSp">
        <pc:chgData name="Oja Mari (ELY)" userId="S::mari.oja@ely-keskus.fi::8cd7d818-8a15-4fd2-bcaa-09b06e337a0d" providerId="AD" clId="Web-{CDDA8B1F-013E-4B38-945E-739A7AEE527B}" dt="2025-10-01T05:56:25.029" v="32" actId="20577"/>
        <pc:sldMkLst>
          <pc:docMk/>
          <pc:sldMk cId="678954967" sldId="305"/>
        </pc:sldMkLst>
        <pc:spChg chg="mod">
          <ac:chgData name="Oja Mari (ELY)" userId="S::mari.oja@ely-keskus.fi::8cd7d818-8a15-4fd2-bcaa-09b06e337a0d" providerId="AD" clId="Web-{CDDA8B1F-013E-4B38-945E-739A7AEE527B}" dt="2025-10-01T05:56:25.029" v="32" actId="20577"/>
          <ac:spMkLst>
            <pc:docMk/>
            <pc:sldMk cId="678954967" sldId="305"/>
            <ac:spMk id="3" creationId="{B0F2FFFF-686B-1AED-0F0F-B0B774E307F4}"/>
          </ac:spMkLst>
        </pc:spChg>
      </pc:sldChg>
      <pc:sldChg chg="addSp delSp modSp">
        <pc:chgData name="Oja Mari (ELY)" userId="S::mari.oja@ely-keskus.fi::8cd7d818-8a15-4fd2-bcaa-09b06e337a0d" providerId="AD" clId="Web-{CDDA8B1F-013E-4B38-945E-739A7AEE527B}" dt="2025-10-01T05:59:22.421" v="78" actId="14100"/>
        <pc:sldMkLst>
          <pc:docMk/>
          <pc:sldMk cId="2600873602" sldId="655"/>
        </pc:sldMkLst>
        <pc:spChg chg="mod">
          <ac:chgData name="Oja Mari (ELY)" userId="S::mari.oja@ely-keskus.fi::8cd7d818-8a15-4fd2-bcaa-09b06e337a0d" providerId="AD" clId="Web-{CDDA8B1F-013E-4B38-945E-739A7AEE527B}" dt="2025-10-01T05:58:51.405" v="70" actId="20577"/>
          <ac:spMkLst>
            <pc:docMk/>
            <pc:sldMk cId="2600873602" sldId="655"/>
            <ac:spMk id="3" creationId="{B0F2FFFF-686B-1AED-0F0F-B0B774E307F4}"/>
          </ac:spMkLst>
        </pc:spChg>
        <pc:picChg chg="add mod">
          <ac:chgData name="Oja Mari (ELY)" userId="S::mari.oja@ely-keskus.fi::8cd7d818-8a15-4fd2-bcaa-09b06e337a0d" providerId="AD" clId="Web-{CDDA8B1F-013E-4B38-945E-739A7AEE527B}" dt="2025-10-01T05:58:59.280" v="73" actId="1076"/>
          <ac:picMkLst>
            <pc:docMk/>
            <pc:sldMk cId="2600873602" sldId="655"/>
            <ac:picMk id="4" creationId="{C2440540-2778-1E55-451B-C1FE25D66023}"/>
          </ac:picMkLst>
        </pc:picChg>
        <pc:picChg chg="add mod">
          <ac:chgData name="Oja Mari (ELY)" userId="S::mari.oja@ely-keskus.fi::8cd7d818-8a15-4fd2-bcaa-09b06e337a0d" providerId="AD" clId="Web-{CDDA8B1F-013E-4B38-945E-739A7AEE527B}" dt="2025-10-01T05:59:22.421" v="78" actId="14100"/>
          <ac:picMkLst>
            <pc:docMk/>
            <pc:sldMk cId="2600873602" sldId="655"/>
            <ac:picMk id="5" creationId="{6927AF02-D024-5F61-57DB-52C8591A31AC}"/>
          </ac:picMkLst>
        </pc:picChg>
      </pc:sldChg>
    </pc:docChg>
  </pc:docChgLst>
  <pc:docChgLst>
    <pc:chgData name="Muuri Liisa (ELY)" userId="S::liisa.muuri@ely-keskus.fi::1c44d61c-8a7a-47a7-8185-e3e739e665e8" providerId="AD" clId="Web-{D397CFDD-C89D-5341-4B6A-D9BC3067D0C2}"/>
    <pc:docChg chg="modSld">
      <pc:chgData name="Muuri Liisa (ELY)" userId="S::liisa.muuri@ely-keskus.fi::1c44d61c-8a7a-47a7-8185-e3e739e665e8" providerId="AD" clId="Web-{D397CFDD-C89D-5341-4B6A-D9BC3067D0C2}" dt="2025-09-24T07:26:53.338" v="124" actId="20577"/>
      <pc:docMkLst>
        <pc:docMk/>
      </pc:docMkLst>
      <pc:sldChg chg="modSp">
        <pc:chgData name="Muuri Liisa (ELY)" userId="S::liisa.muuri@ely-keskus.fi::1c44d61c-8a7a-47a7-8185-e3e739e665e8" providerId="AD" clId="Web-{D397CFDD-C89D-5341-4B6A-D9BC3067D0C2}" dt="2025-09-24T07:21:51.676" v="4" actId="20577"/>
        <pc:sldMkLst>
          <pc:docMk/>
          <pc:sldMk cId="0" sldId="256"/>
        </pc:sldMkLst>
        <pc:spChg chg="mod">
          <ac:chgData name="Muuri Liisa (ELY)" userId="S::liisa.muuri@ely-keskus.fi::1c44d61c-8a7a-47a7-8185-e3e739e665e8" providerId="AD" clId="Web-{D397CFDD-C89D-5341-4B6A-D9BC3067D0C2}" dt="2025-09-24T07:21:51.676" v="4" actId="20577"/>
          <ac:spMkLst>
            <pc:docMk/>
            <pc:sldMk cId="0" sldId="256"/>
            <ac:spMk id="14338" creationId="{00000000-0000-0000-0000-000000000000}"/>
          </ac:spMkLst>
        </pc:spChg>
      </pc:sldChg>
      <pc:sldChg chg="modSp">
        <pc:chgData name="Muuri Liisa (ELY)" userId="S::liisa.muuri@ely-keskus.fi::1c44d61c-8a7a-47a7-8185-e3e739e665e8" providerId="AD" clId="Web-{D397CFDD-C89D-5341-4B6A-D9BC3067D0C2}" dt="2025-09-24T07:26:53.338" v="124" actId="20577"/>
        <pc:sldMkLst>
          <pc:docMk/>
          <pc:sldMk cId="1353864149" sldId="3459"/>
        </pc:sldMkLst>
        <pc:spChg chg="mod">
          <ac:chgData name="Muuri Liisa (ELY)" userId="S::liisa.muuri@ely-keskus.fi::1c44d61c-8a7a-47a7-8185-e3e739e665e8" providerId="AD" clId="Web-{D397CFDD-C89D-5341-4B6A-D9BC3067D0C2}" dt="2025-09-24T07:26:27.837" v="100" actId="20577"/>
          <ac:spMkLst>
            <pc:docMk/>
            <pc:sldMk cId="1353864149" sldId="3459"/>
            <ac:spMk id="2" creationId="{26599521-7E20-5E6B-0376-2262EF2D7B7A}"/>
          </ac:spMkLst>
        </pc:spChg>
        <pc:spChg chg="mod">
          <ac:chgData name="Muuri Liisa (ELY)" userId="S::liisa.muuri@ely-keskus.fi::1c44d61c-8a7a-47a7-8185-e3e739e665e8" providerId="AD" clId="Web-{D397CFDD-C89D-5341-4B6A-D9BC3067D0C2}" dt="2025-09-24T07:26:47.931" v="121" actId="20577"/>
          <ac:spMkLst>
            <pc:docMk/>
            <pc:sldMk cId="1353864149" sldId="3459"/>
            <ac:spMk id="3" creationId="{6033296A-F108-F27B-A19B-5664BC29C3E1}"/>
          </ac:spMkLst>
        </pc:spChg>
        <pc:spChg chg="mod">
          <ac:chgData name="Muuri Liisa (ELY)" userId="S::liisa.muuri@ely-keskus.fi::1c44d61c-8a7a-47a7-8185-e3e739e665e8" providerId="AD" clId="Web-{D397CFDD-C89D-5341-4B6A-D9BC3067D0C2}" dt="2025-09-24T07:26:53.338" v="124" actId="20577"/>
          <ac:spMkLst>
            <pc:docMk/>
            <pc:sldMk cId="1353864149" sldId="3459"/>
            <ac:spMk id="4" creationId="{70B83B54-D66D-455E-E83F-C3C3CF110015}"/>
          </ac:spMkLst>
        </pc:spChg>
      </pc:sldChg>
    </pc:docChg>
  </pc:docChgLst>
  <pc:docChgLst>
    <pc:chgData clId="Web-{D397CFDD-C89D-5341-4B6A-D9BC3067D0C2}"/>
    <pc:docChg chg="modSld">
      <pc:chgData name="" userId="" providerId="" clId="Web-{D397CFDD-C89D-5341-4B6A-D9BC3067D0C2}" dt="2025-09-24T07:21:44.301" v="0" actId="20577"/>
      <pc:docMkLst>
        <pc:docMk/>
      </pc:docMkLst>
      <pc:sldChg chg="modSp">
        <pc:chgData name="" userId="" providerId="" clId="Web-{D397CFDD-C89D-5341-4B6A-D9BC3067D0C2}" dt="2025-09-24T07:21:44.301" v="0" actId="20577"/>
        <pc:sldMkLst>
          <pc:docMk/>
          <pc:sldMk cId="0" sldId="256"/>
        </pc:sldMkLst>
        <pc:spChg chg="mod">
          <ac:chgData name="" userId="" providerId="" clId="Web-{D397CFDD-C89D-5341-4B6A-D9BC3067D0C2}" dt="2025-09-24T07:21:44.301" v="0" actId="20577"/>
          <ac:spMkLst>
            <pc:docMk/>
            <pc:sldMk cId="0" sldId="256"/>
            <ac:spMk id="14338" creationId="{00000000-0000-0000-0000-000000000000}"/>
          </ac:spMkLst>
        </pc:spChg>
      </pc:sldChg>
    </pc:docChg>
  </pc:docChgLst>
  <pc:docChgLst>
    <pc:chgData name="Muuri Liisa (ELY)" userId="1c44d61c-8a7a-47a7-8185-e3e739e665e8" providerId="ADAL" clId="{ED925437-5487-462A-A9F5-8004D34D10E4}"/>
    <pc:docChg chg="undo custSel addSld delSld modSld sldOrd">
      <pc:chgData name="Muuri Liisa (ELY)" userId="1c44d61c-8a7a-47a7-8185-e3e739e665e8" providerId="ADAL" clId="{ED925437-5487-462A-A9F5-8004D34D10E4}" dt="2025-10-07T16:59:44.602" v="1231" actId="20577"/>
      <pc:docMkLst>
        <pc:docMk/>
      </pc:docMkLst>
      <pc:sldChg chg="modSp mod">
        <pc:chgData name="Muuri Liisa (ELY)" userId="1c44d61c-8a7a-47a7-8185-e3e739e665e8" providerId="ADAL" clId="{ED925437-5487-462A-A9F5-8004D34D10E4}" dt="2025-09-29T10:18:01.509" v="276" actId="20577"/>
        <pc:sldMkLst>
          <pc:docMk/>
          <pc:sldMk cId="0" sldId="256"/>
        </pc:sldMkLst>
        <pc:spChg chg="mod">
          <ac:chgData name="Muuri Liisa (ELY)" userId="1c44d61c-8a7a-47a7-8185-e3e739e665e8" providerId="ADAL" clId="{ED925437-5487-462A-A9F5-8004D34D10E4}" dt="2025-09-29T10:18:01.509" v="276" actId="20577"/>
          <ac:spMkLst>
            <pc:docMk/>
            <pc:sldMk cId="0" sldId="256"/>
            <ac:spMk id="14338" creationId="{00000000-0000-0000-0000-000000000000}"/>
          </ac:spMkLst>
        </pc:spChg>
      </pc:sldChg>
      <pc:sldChg chg="add del">
        <pc:chgData name="Muuri Liisa (ELY)" userId="1c44d61c-8a7a-47a7-8185-e3e739e665e8" providerId="ADAL" clId="{ED925437-5487-462A-A9F5-8004D34D10E4}" dt="2025-10-07T07:23:10.757" v="837"/>
        <pc:sldMkLst>
          <pc:docMk/>
          <pc:sldMk cId="3141433052" sldId="257"/>
        </pc:sldMkLst>
      </pc:sldChg>
      <pc:sldChg chg="add del">
        <pc:chgData name="Muuri Liisa (ELY)" userId="1c44d61c-8a7a-47a7-8185-e3e739e665e8" providerId="ADAL" clId="{ED925437-5487-462A-A9F5-8004D34D10E4}" dt="2025-10-07T07:23:10.757" v="837"/>
        <pc:sldMkLst>
          <pc:docMk/>
          <pc:sldMk cId="3065834801" sldId="258"/>
        </pc:sldMkLst>
      </pc:sldChg>
      <pc:sldChg chg="add del">
        <pc:chgData name="Muuri Liisa (ELY)" userId="1c44d61c-8a7a-47a7-8185-e3e739e665e8" providerId="ADAL" clId="{ED925437-5487-462A-A9F5-8004D34D10E4}" dt="2025-10-07T07:23:10.757" v="837"/>
        <pc:sldMkLst>
          <pc:docMk/>
          <pc:sldMk cId="1840214428" sldId="259"/>
        </pc:sldMkLst>
      </pc:sldChg>
      <pc:sldChg chg="add del">
        <pc:chgData name="Muuri Liisa (ELY)" userId="1c44d61c-8a7a-47a7-8185-e3e739e665e8" providerId="ADAL" clId="{ED925437-5487-462A-A9F5-8004D34D10E4}" dt="2025-10-07T07:23:10.757" v="837"/>
        <pc:sldMkLst>
          <pc:docMk/>
          <pc:sldMk cId="501278671" sldId="260"/>
        </pc:sldMkLst>
      </pc:sldChg>
      <pc:sldChg chg="add del">
        <pc:chgData name="Muuri Liisa (ELY)" userId="1c44d61c-8a7a-47a7-8185-e3e739e665e8" providerId="ADAL" clId="{ED925437-5487-462A-A9F5-8004D34D10E4}" dt="2025-10-07T07:23:10.757" v="837"/>
        <pc:sldMkLst>
          <pc:docMk/>
          <pc:sldMk cId="20652864" sldId="261"/>
        </pc:sldMkLst>
      </pc:sldChg>
      <pc:sldChg chg="add">
        <pc:chgData name="Muuri Liisa (ELY)" userId="1c44d61c-8a7a-47a7-8185-e3e739e665e8" providerId="ADAL" clId="{ED925437-5487-462A-A9F5-8004D34D10E4}" dt="2025-10-07T06:45:56.147" v="364"/>
        <pc:sldMkLst>
          <pc:docMk/>
          <pc:sldMk cId="5290654" sldId="269"/>
        </pc:sldMkLst>
      </pc:sldChg>
      <pc:sldChg chg="add">
        <pc:chgData name="Muuri Liisa (ELY)" userId="1c44d61c-8a7a-47a7-8185-e3e739e665e8" providerId="ADAL" clId="{ED925437-5487-462A-A9F5-8004D34D10E4}" dt="2025-10-07T06:45:56.147" v="364"/>
        <pc:sldMkLst>
          <pc:docMk/>
          <pc:sldMk cId="1645881728" sldId="272"/>
        </pc:sldMkLst>
      </pc:sldChg>
      <pc:sldChg chg="add">
        <pc:chgData name="Muuri Liisa (ELY)" userId="1c44d61c-8a7a-47a7-8185-e3e739e665e8" providerId="ADAL" clId="{ED925437-5487-462A-A9F5-8004D34D10E4}" dt="2025-10-07T06:45:56.147" v="364"/>
        <pc:sldMkLst>
          <pc:docMk/>
          <pc:sldMk cId="2154982427" sldId="273"/>
        </pc:sldMkLst>
      </pc:sldChg>
      <pc:sldChg chg="add">
        <pc:chgData name="Muuri Liisa (ELY)" userId="1c44d61c-8a7a-47a7-8185-e3e739e665e8" providerId="ADAL" clId="{ED925437-5487-462A-A9F5-8004D34D10E4}" dt="2025-10-07T06:45:56.147" v="364"/>
        <pc:sldMkLst>
          <pc:docMk/>
          <pc:sldMk cId="3284822247" sldId="275"/>
        </pc:sldMkLst>
      </pc:sldChg>
      <pc:sldChg chg="add">
        <pc:chgData name="Muuri Liisa (ELY)" userId="1c44d61c-8a7a-47a7-8185-e3e739e665e8" providerId="ADAL" clId="{ED925437-5487-462A-A9F5-8004D34D10E4}" dt="2025-10-07T06:45:56.147" v="364"/>
        <pc:sldMkLst>
          <pc:docMk/>
          <pc:sldMk cId="3076083509" sldId="276"/>
        </pc:sldMkLst>
      </pc:sldChg>
      <pc:sldChg chg="add">
        <pc:chgData name="Muuri Liisa (ELY)" userId="1c44d61c-8a7a-47a7-8185-e3e739e665e8" providerId="ADAL" clId="{ED925437-5487-462A-A9F5-8004D34D10E4}" dt="2025-10-07T06:45:56.147" v="364"/>
        <pc:sldMkLst>
          <pc:docMk/>
          <pc:sldMk cId="849131779" sldId="277"/>
        </pc:sldMkLst>
      </pc:sldChg>
      <pc:sldChg chg="add">
        <pc:chgData name="Muuri Liisa (ELY)" userId="1c44d61c-8a7a-47a7-8185-e3e739e665e8" providerId="ADAL" clId="{ED925437-5487-462A-A9F5-8004D34D10E4}" dt="2025-10-07T06:45:56.147" v="364"/>
        <pc:sldMkLst>
          <pc:docMk/>
          <pc:sldMk cId="2639792488" sldId="280"/>
        </pc:sldMkLst>
      </pc:sldChg>
      <pc:sldChg chg="add">
        <pc:chgData name="Muuri Liisa (ELY)" userId="1c44d61c-8a7a-47a7-8185-e3e739e665e8" providerId="ADAL" clId="{ED925437-5487-462A-A9F5-8004D34D10E4}" dt="2025-10-07T06:45:56.147" v="364"/>
        <pc:sldMkLst>
          <pc:docMk/>
          <pc:sldMk cId="276153519" sldId="281"/>
        </pc:sldMkLst>
      </pc:sldChg>
      <pc:sldChg chg="mod modShow">
        <pc:chgData name="Muuri Liisa (ELY)" userId="1c44d61c-8a7a-47a7-8185-e3e739e665e8" providerId="ADAL" clId="{ED925437-5487-462A-A9F5-8004D34D10E4}" dt="2025-09-29T10:18:51.343" v="280" actId="729"/>
        <pc:sldMkLst>
          <pc:docMk/>
          <pc:sldMk cId="3518800999" sldId="284"/>
        </pc:sldMkLst>
      </pc:sldChg>
      <pc:sldChg chg="del">
        <pc:chgData name="Muuri Liisa (ELY)" userId="1c44d61c-8a7a-47a7-8185-e3e739e665e8" providerId="ADAL" clId="{ED925437-5487-462A-A9F5-8004D34D10E4}" dt="2025-10-07T06:58:42.408" v="832" actId="47"/>
        <pc:sldMkLst>
          <pc:docMk/>
          <pc:sldMk cId="308542740" sldId="491"/>
        </pc:sldMkLst>
      </pc:sldChg>
      <pc:sldChg chg="add">
        <pc:chgData name="Muuri Liisa (ELY)" userId="1c44d61c-8a7a-47a7-8185-e3e739e665e8" providerId="ADAL" clId="{ED925437-5487-462A-A9F5-8004D34D10E4}" dt="2025-10-07T06:45:56.147" v="364"/>
        <pc:sldMkLst>
          <pc:docMk/>
          <pc:sldMk cId="2904567282" sldId="575"/>
        </pc:sldMkLst>
      </pc:sldChg>
      <pc:sldChg chg="modSp mod ord">
        <pc:chgData name="Muuri Liisa (ELY)" userId="1c44d61c-8a7a-47a7-8185-e3e739e665e8" providerId="ADAL" clId="{ED925437-5487-462A-A9F5-8004D34D10E4}" dt="2025-09-29T10:14:27.281" v="193" actId="20577"/>
        <pc:sldMkLst>
          <pc:docMk/>
          <pc:sldMk cId="2252876792" sldId="637"/>
        </pc:sldMkLst>
        <pc:spChg chg="mod">
          <ac:chgData name="Muuri Liisa (ELY)" userId="1c44d61c-8a7a-47a7-8185-e3e739e665e8" providerId="ADAL" clId="{ED925437-5487-462A-A9F5-8004D34D10E4}" dt="2025-09-29T10:14:27.281" v="193" actId="20577"/>
          <ac:spMkLst>
            <pc:docMk/>
            <pc:sldMk cId="2252876792" sldId="637"/>
            <ac:spMk id="7" creationId="{765B5648-1080-2CD1-414C-31727E50C86C}"/>
          </ac:spMkLst>
        </pc:spChg>
      </pc:sldChg>
      <pc:sldChg chg="modSp mod ord">
        <pc:chgData name="Muuri Liisa (ELY)" userId="1c44d61c-8a7a-47a7-8185-e3e739e665e8" providerId="ADAL" clId="{ED925437-5487-462A-A9F5-8004D34D10E4}" dt="2025-10-07T06:46:35.165" v="424" actId="20577"/>
        <pc:sldMkLst>
          <pc:docMk/>
          <pc:sldMk cId="9024644" sldId="642"/>
        </pc:sldMkLst>
        <pc:spChg chg="mod">
          <ac:chgData name="Muuri Liisa (ELY)" userId="1c44d61c-8a7a-47a7-8185-e3e739e665e8" providerId="ADAL" clId="{ED925437-5487-462A-A9F5-8004D34D10E4}" dt="2025-10-07T06:46:35.165" v="424" actId="20577"/>
          <ac:spMkLst>
            <pc:docMk/>
            <pc:sldMk cId="9024644" sldId="642"/>
            <ac:spMk id="7" creationId="{765B5648-1080-2CD1-414C-31727E50C86C}"/>
          </ac:spMkLst>
        </pc:spChg>
      </pc:sldChg>
      <pc:sldChg chg="del">
        <pc:chgData name="Muuri Liisa (ELY)" userId="1c44d61c-8a7a-47a7-8185-e3e739e665e8" providerId="ADAL" clId="{ED925437-5487-462A-A9F5-8004D34D10E4}" dt="2025-10-07T06:50:27.231" v="523" actId="47"/>
        <pc:sldMkLst>
          <pc:docMk/>
          <pc:sldMk cId="239160777" sldId="643"/>
        </pc:sldMkLst>
      </pc:sldChg>
      <pc:sldChg chg="del">
        <pc:chgData name="Muuri Liisa (ELY)" userId="1c44d61c-8a7a-47a7-8185-e3e739e665e8" providerId="ADAL" clId="{ED925437-5487-462A-A9F5-8004D34D10E4}" dt="2025-10-07T06:50:28.408" v="524" actId="47"/>
        <pc:sldMkLst>
          <pc:docMk/>
          <pc:sldMk cId="1195495983" sldId="644"/>
        </pc:sldMkLst>
      </pc:sldChg>
      <pc:sldChg chg="add del">
        <pc:chgData name="Muuri Liisa (ELY)" userId="1c44d61c-8a7a-47a7-8185-e3e739e665e8" providerId="ADAL" clId="{ED925437-5487-462A-A9F5-8004D34D10E4}" dt="2025-10-07T06:55:18.824" v="713" actId="47"/>
        <pc:sldMkLst>
          <pc:docMk/>
          <pc:sldMk cId="3645014616" sldId="646"/>
        </pc:sldMkLst>
      </pc:sldChg>
      <pc:sldChg chg="add">
        <pc:chgData name="Muuri Liisa (ELY)" userId="1c44d61c-8a7a-47a7-8185-e3e739e665e8" providerId="ADAL" clId="{ED925437-5487-462A-A9F5-8004D34D10E4}" dt="2025-10-07T06:47:56.090" v="438"/>
        <pc:sldMkLst>
          <pc:docMk/>
          <pc:sldMk cId="1260837110" sldId="648"/>
        </pc:sldMkLst>
      </pc:sldChg>
      <pc:sldChg chg="del mod modShow">
        <pc:chgData name="Muuri Liisa (ELY)" userId="1c44d61c-8a7a-47a7-8185-e3e739e665e8" providerId="ADAL" clId="{ED925437-5487-462A-A9F5-8004D34D10E4}" dt="2025-10-07T06:47:41.532" v="437" actId="2696"/>
        <pc:sldMkLst>
          <pc:docMk/>
          <pc:sldMk cId="2468030795" sldId="648"/>
        </pc:sldMkLst>
      </pc:sldChg>
      <pc:sldChg chg="addSp delSp modSp mod ord">
        <pc:chgData name="Muuri Liisa (ELY)" userId="1c44d61c-8a7a-47a7-8185-e3e739e665e8" providerId="ADAL" clId="{ED925437-5487-462A-A9F5-8004D34D10E4}" dt="2025-10-07T06:57:16.604" v="816" actId="20577"/>
        <pc:sldMkLst>
          <pc:docMk/>
          <pc:sldMk cId="1033277016" sldId="654"/>
        </pc:sldMkLst>
        <pc:spChg chg="mod">
          <ac:chgData name="Muuri Liisa (ELY)" userId="1c44d61c-8a7a-47a7-8185-e3e739e665e8" providerId="ADAL" clId="{ED925437-5487-462A-A9F5-8004D34D10E4}" dt="2025-10-07T06:57:16.604" v="816" actId="20577"/>
          <ac:spMkLst>
            <pc:docMk/>
            <pc:sldMk cId="1033277016" sldId="654"/>
            <ac:spMk id="3" creationId="{B0F2FFFF-686B-1AED-0F0F-B0B774E307F4}"/>
          </ac:spMkLst>
        </pc:spChg>
        <pc:picChg chg="add mod">
          <ac:chgData name="Muuri Liisa (ELY)" userId="1c44d61c-8a7a-47a7-8185-e3e739e665e8" providerId="ADAL" clId="{ED925437-5487-462A-A9F5-8004D34D10E4}" dt="2025-10-07T06:53:48.765" v="586" actId="1076"/>
          <ac:picMkLst>
            <pc:docMk/>
            <pc:sldMk cId="1033277016" sldId="654"/>
            <ac:picMk id="5" creationId="{0380EC7D-69C1-3870-DA6D-1EEDFEA751C4}"/>
          </ac:picMkLst>
        </pc:picChg>
      </pc:sldChg>
      <pc:sldChg chg="modSp mod">
        <pc:chgData name="Muuri Liisa (ELY)" userId="1c44d61c-8a7a-47a7-8185-e3e739e665e8" providerId="ADAL" clId="{ED925437-5487-462A-A9F5-8004D34D10E4}" dt="2025-10-07T16:59:44.602" v="1231" actId="20577"/>
        <pc:sldMkLst>
          <pc:docMk/>
          <pc:sldMk cId="4128056200" sldId="668"/>
        </pc:sldMkLst>
        <pc:spChg chg="mod">
          <ac:chgData name="Muuri Liisa (ELY)" userId="1c44d61c-8a7a-47a7-8185-e3e739e665e8" providerId="ADAL" clId="{ED925437-5487-462A-A9F5-8004D34D10E4}" dt="2025-10-07T16:59:44.602" v="1231" actId="20577"/>
          <ac:spMkLst>
            <pc:docMk/>
            <pc:sldMk cId="4128056200" sldId="668"/>
            <ac:spMk id="3" creationId="{B0F2FFFF-686B-1AED-0F0F-B0B774E307F4}"/>
          </ac:spMkLst>
        </pc:spChg>
      </pc:sldChg>
      <pc:sldChg chg="del mod modShow">
        <pc:chgData name="Muuri Liisa (ELY)" userId="1c44d61c-8a7a-47a7-8185-e3e739e665e8" providerId="ADAL" clId="{ED925437-5487-462A-A9F5-8004D34D10E4}" dt="2025-10-07T06:47:41.532" v="437" actId="2696"/>
        <pc:sldMkLst>
          <pc:docMk/>
          <pc:sldMk cId="1502239314" sldId="3444"/>
        </pc:sldMkLst>
      </pc:sldChg>
      <pc:sldChg chg="add del">
        <pc:chgData name="Muuri Liisa (ELY)" userId="1c44d61c-8a7a-47a7-8185-e3e739e665e8" providerId="ADAL" clId="{ED925437-5487-462A-A9F5-8004D34D10E4}" dt="2025-10-07T06:48:12.312" v="440" actId="47"/>
        <pc:sldMkLst>
          <pc:docMk/>
          <pc:sldMk cId="2246657976" sldId="3444"/>
        </pc:sldMkLst>
      </pc:sldChg>
      <pc:sldChg chg="add del">
        <pc:chgData name="Muuri Liisa (ELY)" userId="1c44d61c-8a7a-47a7-8185-e3e739e665e8" providerId="ADAL" clId="{ED925437-5487-462A-A9F5-8004D34D10E4}" dt="2025-10-07T06:48:18.698" v="441" actId="47"/>
        <pc:sldMkLst>
          <pc:docMk/>
          <pc:sldMk cId="870060286" sldId="3447"/>
        </pc:sldMkLst>
      </pc:sldChg>
      <pc:sldChg chg="del mod modShow">
        <pc:chgData name="Muuri Liisa (ELY)" userId="1c44d61c-8a7a-47a7-8185-e3e739e665e8" providerId="ADAL" clId="{ED925437-5487-462A-A9F5-8004D34D10E4}" dt="2025-10-07T06:47:41.532" v="437" actId="2696"/>
        <pc:sldMkLst>
          <pc:docMk/>
          <pc:sldMk cId="3291691488" sldId="3447"/>
        </pc:sldMkLst>
      </pc:sldChg>
      <pc:sldChg chg="modSp mod">
        <pc:chgData name="Muuri Liisa (ELY)" userId="1c44d61c-8a7a-47a7-8185-e3e739e665e8" providerId="ADAL" clId="{ED925437-5487-462A-A9F5-8004D34D10E4}" dt="2025-10-07T06:58:09.088" v="830" actId="20577"/>
        <pc:sldMkLst>
          <pc:docMk/>
          <pc:sldMk cId="1353864149" sldId="3459"/>
        </pc:sldMkLst>
        <pc:spChg chg="mod">
          <ac:chgData name="Muuri Liisa (ELY)" userId="1c44d61c-8a7a-47a7-8185-e3e739e665e8" providerId="ADAL" clId="{ED925437-5487-462A-A9F5-8004D34D10E4}" dt="2025-10-07T06:45:06.524" v="350" actId="20577"/>
          <ac:spMkLst>
            <pc:docMk/>
            <pc:sldMk cId="1353864149" sldId="3459"/>
            <ac:spMk id="2" creationId="{26599521-7E20-5E6B-0376-2262EF2D7B7A}"/>
          </ac:spMkLst>
        </pc:spChg>
        <pc:spChg chg="mod">
          <ac:chgData name="Muuri Liisa (ELY)" userId="1c44d61c-8a7a-47a7-8185-e3e739e665e8" providerId="ADAL" clId="{ED925437-5487-462A-A9F5-8004D34D10E4}" dt="2025-10-07T06:58:09.088" v="830" actId="20577"/>
          <ac:spMkLst>
            <pc:docMk/>
            <pc:sldMk cId="1353864149" sldId="3459"/>
            <ac:spMk id="3" creationId="{6033296A-F108-F27B-A19B-5664BC29C3E1}"/>
          </ac:spMkLst>
        </pc:spChg>
        <pc:spChg chg="mod">
          <ac:chgData name="Muuri Liisa (ELY)" userId="1c44d61c-8a7a-47a7-8185-e3e739e665e8" providerId="ADAL" clId="{ED925437-5487-462A-A9F5-8004D34D10E4}" dt="2025-10-07T06:45:13.970" v="352" actId="14100"/>
          <ac:spMkLst>
            <pc:docMk/>
            <pc:sldMk cId="1353864149" sldId="3459"/>
            <ac:spMk id="4" creationId="{70B83B54-D66D-455E-E83F-C3C3CF110015}"/>
          </ac:spMkLst>
        </pc:spChg>
      </pc:sldChg>
      <pc:sldChg chg="del">
        <pc:chgData name="Muuri Liisa (ELY)" userId="1c44d61c-8a7a-47a7-8185-e3e739e665e8" providerId="ADAL" clId="{ED925437-5487-462A-A9F5-8004D34D10E4}" dt="2025-10-07T06:58:43.337" v="833" actId="47"/>
        <pc:sldMkLst>
          <pc:docMk/>
          <pc:sldMk cId="2204145338" sldId="3460"/>
        </pc:sldMkLst>
      </pc:sldChg>
      <pc:sldChg chg="add del">
        <pc:chgData name="Muuri Liisa (ELY)" userId="1c44d61c-8a7a-47a7-8185-e3e739e665e8" providerId="ADAL" clId="{ED925437-5487-462A-A9F5-8004D34D10E4}" dt="2025-10-07T06:57:27.207" v="817" actId="47"/>
        <pc:sldMkLst>
          <pc:docMk/>
          <pc:sldMk cId="4253988905" sldId="3461"/>
        </pc:sldMkLst>
      </pc:sldChg>
      <pc:sldChg chg="del">
        <pc:chgData name="Muuri Liisa (ELY)" userId="1c44d61c-8a7a-47a7-8185-e3e739e665e8" providerId="ADAL" clId="{ED925437-5487-462A-A9F5-8004D34D10E4}" dt="2025-10-07T06:43:48.300" v="298" actId="47"/>
        <pc:sldMkLst>
          <pc:docMk/>
          <pc:sldMk cId="4204289037" sldId="3464"/>
        </pc:sldMkLst>
      </pc:sldChg>
      <pc:sldChg chg="del">
        <pc:chgData name="Muuri Liisa (ELY)" userId="1c44d61c-8a7a-47a7-8185-e3e739e665e8" providerId="ADAL" clId="{ED925437-5487-462A-A9F5-8004D34D10E4}" dt="2025-10-07T06:43:53.444" v="300" actId="47"/>
        <pc:sldMkLst>
          <pc:docMk/>
          <pc:sldMk cId="3708062437" sldId="3465"/>
        </pc:sldMkLst>
      </pc:sldChg>
      <pc:sldChg chg="del">
        <pc:chgData name="Muuri Liisa (ELY)" userId="1c44d61c-8a7a-47a7-8185-e3e739e665e8" providerId="ADAL" clId="{ED925437-5487-462A-A9F5-8004D34D10E4}" dt="2025-10-07T06:43:51.876" v="299" actId="47"/>
        <pc:sldMkLst>
          <pc:docMk/>
          <pc:sldMk cId="182727193" sldId="3466"/>
        </pc:sldMkLst>
      </pc:sldChg>
      <pc:sldChg chg="add">
        <pc:chgData name="Muuri Liisa (ELY)" userId="1c44d61c-8a7a-47a7-8185-e3e739e665e8" providerId="ADAL" clId="{ED925437-5487-462A-A9F5-8004D34D10E4}" dt="2025-10-07T06:48:10.336" v="439"/>
        <pc:sldMkLst>
          <pc:docMk/>
          <pc:sldMk cId="3387386478" sldId="3466"/>
        </pc:sldMkLst>
      </pc:sldChg>
      <pc:sldChg chg="addSp delSp modSp new mod modClrScheme chgLayout">
        <pc:chgData name="Muuri Liisa (ELY)" userId="1c44d61c-8a7a-47a7-8185-e3e739e665e8" providerId="ADAL" clId="{ED925437-5487-462A-A9F5-8004D34D10E4}" dt="2025-09-29T10:15:32.677" v="225" actId="20577"/>
        <pc:sldMkLst>
          <pc:docMk/>
          <pc:sldMk cId="2644821742" sldId="3467"/>
        </pc:sldMkLst>
        <pc:spChg chg="mod ord">
          <ac:chgData name="Muuri Liisa (ELY)" userId="1c44d61c-8a7a-47a7-8185-e3e739e665e8" providerId="ADAL" clId="{ED925437-5487-462A-A9F5-8004D34D10E4}" dt="2025-09-29T10:15:02.463" v="195" actId="700"/>
          <ac:spMkLst>
            <pc:docMk/>
            <pc:sldMk cId="2644821742" sldId="3467"/>
            <ac:spMk id="4" creationId="{046BE8A4-3D23-D0D9-9FB5-297FFB88F484}"/>
          </ac:spMkLst>
        </pc:spChg>
        <pc:spChg chg="mod ord">
          <ac:chgData name="Muuri Liisa (ELY)" userId="1c44d61c-8a7a-47a7-8185-e3e739e665e8" providerId="ADAL" clId="{ED925437-5487-462A-A9F5-8004D34D10E4}" dt="2025-09-29T10:15:02.463" v="195" actId="700"/>
          <ac:spMkLst>
            <pc:docMk/>
            <pc:sldMk cId="2644821742" sldId="3467"/>
            <ac:spMk id="5" creationId="{0D3D609D-4EFE-54AF-F5EE-6D25598CDE3B}"/>
          </ac:spMkLst>
        </pc:spChg>
        <pc:spChg chg="add mod ord">
          <ac:chgData name="Muuri Liisa (ELY)" userId="1c44d61c-8a7a-47a7-8185-e3e739e665e8" providerId="ADAL" clId="{ED925437-5487-462A-A9F5-8004D34D10E4}" dt="2025-09-29T10:15:32.677" v="225" actId="20577"/>
          <ac:spMkLst>
            <pc:docMk/>
            <pc:sldMk cId="2644821742" sldId="3467"/>
            <ac:spMk id="6" creationId="{57525161-7618-5486-29A9-7683A4CE1F9B}"/>
          </ac:spMkLst>
        </pc:spChg>
        <pc:spChg chg="add mod ord">
          <ac:chgData name="Muuri Liisa (ELY)" userId="1c44d61c-8a7a-47a7-8185-e3e739e665e8" providerId="ADAL" clId="{ED925437-5487-462A-A9F5-8004D34D10E4}" dt="2025-09-29T10:15:02.463" v="195" actId="700"/>
          <ac:spMkLst>
            <pc:docMk/>
            <pc:sldMk cId="2644821742" sldId="3467"/>
            <ac:spMk id="7" creationId="{EA277178-2DAF-1001-38F4-B12EAAFA6427}"/>
          </ac:spMkLst>
        </pc:spChg>
      </pc:sldChg>
      <pc:sldChg chg="add">
        <pc:chgData name="Muuri Liisa (ELY)" userId="1c44d61c-8a7a-47a7-8185-e3e739e665e8" providerId="ADAL" clId="{ED925437-5487-462A-A9F5-8004D34D10E4}" dt="2025-10-07T06:58:39.816" v="831"/>
        <pc:sldMkLst>
          <pc:docMk/>
          <pc:sldMk cId="3394156272" sldId="3471"/>
        </pc:sldMkLst>
      </pc:sldChg>
      <pc:sldChg chg="add">
        <pc:chgData name="Muuri Liisa (ELY)" userId="1c44d61c-8a7a-47a7-8185-e3e739e665e8" providerId="ADAL" clId="{ED925437-5487-462A-A9F5-8004D34D10E4}" dt="2025-09-29T10:17:01.857" v="272"/>
        <pc:sldMkLst>
          <pc:docMk/>
          <pc:sldMk cId="599233245" sldId="3482"/>
        </pc:sldMkLst>
      </pc:sldChg>
      <pc:sldChg chg="add">
        <pc:chgData name="Muuri Liisa (ELY)" userId="1c44d61c-8a7a-47a7-8185-e3e739e665e8" providerId="ADAL" clId="{ED925437-5487-462A-A9F5-8004D34D10E4}" dt="2025-09-29T10:18:28.070" v="277"/>
        <pc:sldMkLst>
          <pc:docMk/>
          <pc:sldMk cId="4051291320" sldId="3483"/>
        </pc:sldMkLst>
      </pc:sldChg>
      <pc:sldChg chg="add">
        <pc:chgData name="Muuri Liisa (ELY)" userId="1c44d61c-8a7a-47a7-8185-e3e739e665e8" providerId="ADAL" clId="{ED925437-5487-462A-A9F5-8004D34D10E4}" dt="2025-09-29T10:18:28.070" v="277"/>
        <pc:sldMkLst>
          <pc:docMk/>
          <pc:sldMk cId="2283775193" sldId="3484"/>
        </pc:sldMkLst>
      </pc:sldChg>
      <pc:sldChg chg="modSp new del mod">
        <pc:chgData name="Muuri Liisa (ELY)" userId="1c44d61c-8a7a-47a7-8185-e3e739e665e8" providerId="ADAL" clId="{ED925437-5487-462A-A9F5-8004D34D10E4}" dt="2025-10-07T07:08:09.749" v="835" actId="47"/>
        <pc:sldMkLst>
          <pc:docMk/>
          <pc:sldMk cId="416817402" sldId="3485"/>
        </pc:sldMkLst>
        <pc:spChg chg="mod">
          <ac:chgData name="Muuri Liisa (ELY)" userId="1c44d61c-8a7a-47a7-8185-e3e739e665e8" providerId="ADAL" clId="{ED925437-5487-462A-A9F5-8004D34D10E4}" dt="2025-10-07T06:46:16.037" v="381" actId="20577"/>
          <ac:spMkLst>
            <pc:docMk/>
            <pc:sldMk cId="416817402" sldId="3485"/>
            <ac:spMk id="2" creationId="{463451F0-D47B-1E8A-A15E-4B65F2667EC4}"/>
          </ac:spMkLst>
        </pc:spChg>
      </pc:sldChg>
      <pc:sldChg chg="addSp delSp modSp new del mod modClrScheme chgLayout">
        <pc:chgData name="Muuri Liisa (ELY)" userId="1c44d61c-8a7a-47a7-8185-e3e739e665e8" providerId="ADAL" clId="{ED925437-5487-462A-A9F5-8004D34D10E4}" dt="2025-10-07T06:51:00.277" v="532" actId="47"/>
        <pc:sldMkLst>
          <pc:docMk/>
          <pc:sldMk cId="1276307420" sldId="3486"/>
        </pc:sldMkLst>
        <pc:spChg chg="del mod ord">
          <ac:chgData name="Muuri Liisa (ELY)" userId="1c44d61c-8a7a-47a7-8185-e3e739e665e8" providerId="ADAL" clId="{ED925437-5487-462A-A9F5-8004D34D10E4}" dt="2025-10-07T06:49:08.894" v="443" actId="700"/>
          <ac:spMkLst>
            <pc:docMk/>
            <pc:sldMk cId="1276307420" sldId="3486"/>
            <ac:spMk id="2" creationId="{F7738A54-DC9F-897B-25D0-96B8F030B0F1}"/>
          </ac:spMkLst>
        </pc:spChg>
        <pc:spChg chg="del mod ord">
          <ac:chgData name="Muuri Liisa (ELY)" userId="1c44d61c-8a7a-47a7-8185-e3e739e665e8" providerId="ADAL" clId="{ED925437-5487-462A-A9F5-8004D34D10E4}" dt="2025-10-07T06:49:08.894" v="443" actId="700"/>
          <ac:spMkLst>
            <pc:docMk/>
            <pc:sldMk cId="1276307420" sldId="3486"/>
            <ac:spMk id="3" creationId="{9195D157-A423-432C-E73A-5873B8F1DF0B}"/>
          </ac:spMkLst>
        </pc:spChg>
        <pc:spChg chg="del mod ord">
          <ac:chgData name="Muuri Liisa (ELY)" userId="1c44d61c-8a7a-47a7-8185-e3e739e665e8" providerId="ADAL" clId="{ED925437-5487-462A-A9F5-8004D34D10E4}" dt="2025-10-07T06:49:37.237" v="476" actId="478"/>
          <ac:spMkLst>
            <pc:docMk/>
            <pc:sldMk cId="1276307420" sldId="3486"/>
            <ac:spMk id="4" creationId="{0F050934-6E5E-8275-69BC-5AC7CE2DC550}"/>
          </ac:spMkLst>
        </pc:spChg>
        <pc:spChg chg="mod ord">
          <ac:chgData name="Muuri Liisa (ELY)" userId="1c44d61c-8a7a-47a7-8185-e3e739e665e8" providerId="ADAL" clId="{ED925437-5487-462A-A9F5-8004D34D10E4}" dt="2025-10-07T06:49:32.228" v="475" actId="700"/>
          <ac:spMkLst>
            <pc:docMk/>
            <pc:sldMk cId="1276307420" sldId="3486"/>
            <ac:spMk id="5" creationId="{BC8D9099-F524-CEA3-61B4-F7482AE0A02C}"/>
          </ac:spMkLst>
        </pc:spChg>
        <pc:spChg chg="add mod ord">
          <ac:chgData name="Muuri Liisa (ELY)" userId="1c44d61c-8a7a-47a7-8185-e3e739e665e8" providerId="ADAL" clId="{ED925437-5487-462A-A9F5-8004D34D10E4}" dt="2025-10-07T06:49:49.879" v="478" actId="113"/>
          <ac:spMkLst>
            <pc:docMk/>
            <pc:sldMk cId="1276307420" sldId="3486"/>
            <ac:spMk id="6" creationId="{D345BDF8-542E-4DFD-4A4A-DD8A051A955F}"/>
          </ac:spMkLst>
        </pc:spChg>
        <pc:spChg chg="add del mod ord">
          <ac:chgData name="Muuri Liisa (ELY)" userId="1c44d61c-8a7a-47a7-8185-e3e739e665e8" providerId="ADAL" clId="{ED925437-5487-462A-A9F5-8004D34D10E4}" dt="2025-10-07T06:49:21.069" v="473" actId="700"/>
          <ac:spMkLst>
            <pc:docMk/>
            <pc:sldMk cId="1276307420" sldId="3486"/>
            <ac:spMk id="7" creationId="{636A6683-1B8B-B8B7-E2F7-C1486416A912}"/>
          </ac:spMkLst>
        </pc:spChg>
        <pc:spChg chg="add del mod ord">
          <ac:chgData name="Muuri Liisa (ELY)" userId="1c44d61c-8a7a-47a7-8185-e3e739e665e8" providerId="ADAL" clId="{ED925437-5487-462A-A9F5-8004D34D10E4}" dt="2025-10-07T06:49:28.884" v="474" actId="700"/>
          <ac:spMkLst>
            <pc:docMk/>
            <pc:sldMk cId="1276307420" sldId="3486"/>
            <ac:spMk id="8" creationId="{AF02F771-C7AD-1F8B-4316-02B6D16CE82A}"/>
          </ac:spMkLst>
        </pc:spChg>
        <pc:spChg chg="add del mod ord">
          <ac:chgData name="Muuri Liisa (ELY)" userId="1c44d61c-8a7a-47a7-8185-e3e739e665e8" providerId="ADAL" clId="{ED925437-5487-462A-A9F5-8004D34D10E4}" dt="2025-10-07T06:49:28.884" v="474" actId="700"/>
          <ac:spMkLst>
            <pc:docMk/>
            <pc:sldMk cId="1276307420" sldId="3486"/>
            <ac:spMk id="9" creationId="{3B158768-3282-4ACC-CE73-0A1114BD7596}"/>
          </ac:spMkLst>
        </pc:spChg>
        <pc:spChg chg="add del mod ord">
          <ac:chgData name="Muuri Liisa (ELY)" userId="1c44d61c-8a7a-47a7-8185-e3e739e665e8" providerId="ADAL" clId="{ED925437-5487-462A-A9F5-8004D34D10E4}" dt="2025-10-07T06:49:32.228" v="475" actId="700"/>
          <ac:spMkLst>
            <pc:docMk/>
            <pc:sldMk cId="1276307420" sldId="3486"/>
            <ac:spMk id="10" creationId="{B9750191-6F6A-9141-BF52-CEF15B6075AB}"/>
          </ac:spMkLst>
        </pc:spChg>
        <pc:spChg chg="add del mod ord">
          <ac:chgData name="Muuri Liisa (ELY)" userId="1c44d61c-8a7a-47a7-8185-e3e739e665e8" providerId="ADAL" clId="{ED925437-5487-462A-A9F5-8004D34D10E4}" dt="2025-10-07T06:49:38.728" v="477" actId="478"/>
          <ac:spMkLst>
            <pc:docMk/>
            <pc:sldMk cId="1276307420" sldId="3486"/>
            <ac:spMk id="11" creationId="{0570AA08-123D-7F03-C4F6-ECB92AE8B50D}"/>
          </ac:spMkLst>
        </pc:spChg>
      </pc:sldChg>
      <pc:sldChg chg="add del">
        <pc:chgData name="Muuri Liisa (ELY)" userId="1c44d61c-8a7a-47a7-8185-e3e739e665e8" providerId="ADAL" clId="{ED925437-5487-462A-A9F5-8004D34D10E4}" dt="2025-10-07T06:47:33.915" v="436" actId="47"/>
        <pc:sldMkLst>
          <pc:docMk/>
          <pc:sldMk cId="3940428022" sldId="3486"/>
        </pc:sldMkLst>
      </pc:sldChg>
      <pc:sldChg chg="modSp new mod">
        <pc:chgData name="Muuri Liisa (ELY)" userId="1c44d61c-8a7a-47a7-8185-e3e739e665e8" providerId="ADAL" clId="{ED925437-5487-462A-A9F5-8004D34D10E4}" dt="2025-10-07T06:51:44.095" v="537" actId="6549"/>
        <pc:sldMkLst>
          <pc:docMk/>
          <pc:sldMk cId="1606757556" sldId="3487"/>
        </pc:sldMkLst>
        <pc:spChg chg="mod">
          <ac:chgData name="Muuri Liisa (ELY)" userId="1c44d61c-8a7a-47a7-8185-e3e739e665e8" providerId="ADAL" clId="{ED925437-5487-462A-A9F5-8004D34D10E4}" dt="2025-10-07T06:50:24.640" v="522" actId="20577"/>
          <ac:spMkLst>
            <pc:docMk/>
            <pc:sldMk cId="1606757556" sldId="3487"/>
            <ac:spMk id="2" creationId="{8EBFE491-AE0D-A8F5-72CC-4068DD07F34D}"/>
          </ac:spMkLst>
        </pc:spChg>
        <pc:spChg chg="mod">
          <ac:chgData name="Muuri Liisa (ELY)" userId="1c44d61c-8a7a-47a7-8185-e3e739e665e8" providerId="ADAL" clId="{ED925437-5487-462A-A9F5-8004D34D10E4}" dt="2025-10-07T06:51:44.095" v="537" actId="6549"/>
          <ac:spMkLst>
            <pc:docMk/>
            <pc:sldMk cId="1606757556" sldId="3487"/>
            <ac:spMk id="3" creationId="{CA418D65-A224-1B91-0168-F05798C14FE6}"/>
          </ac:spMkLst>
        </pc:spChg>
      </pc:sldChg>
      <pc:sldChg chg="modSp new mod">
        <pc:chgData name="Muuri Liisa (ELY)" userId="1c44d61c-8a7a-47a7-8185-e3e739e665e8" providerId="ADAL" clId="{ED925437-5487-462A-A9F5-8004D34D10E4}" dt="2025-10-07T16:55:43.203" v="1216" actId="20577"/>
        <pc:sldMkLst>
          <pc:docMk/>
          <pc:sldMk cId="3280683688" sldId="3488"/>
        </pc:sldMkLst>
        <pc:spChg chg="mod">
          <ac:chgData name="Muuri Liisa (ELY)" userId="1c44d61c-8a7a-47a7-8185-e3e739e665e8" providerId="ADAL" clId="{ED925437-5487-462A-A9F5-8004D34D10E4}" dt="2025-10-07T06:50:54.960" v="531" actId="20577"/>
          <ac:spMkLst>
            <pc:docMk/>
            <pc:sldMk cId="3280683688" sldId="3488"/>
            <ac:spMk id="2" creationId="{6C7EAA41-C018-D152-6458-3A10C5181F05}"/>
          </ac:spMkLst>
        </pc:spChg>
        <pc:spChg chg="mod">
          <ac:chgData name="Muuri Liisa (ELY)" userId="1c44d61c-8a7a-47a7-8185-e3e739e665e8" providerId="ADAL" clId="{ED925437-5487-462A-A9F5-8004D34D10E4}" dt="2025-10-07T16:55:43.203" v="1216" actId="20577"/>
          <ac:spMkLst>
            <pc:docMk/>
            <pc:sldMk cId="3280683688" sldId="3488"/>
            <ac:spMk id="3" creationId="{1CC92673-8AD6-951C-20C8-FE25EDF0DD56}"/>
          </ac:spMkLst>
        </pc:spChg>
      </pc:sldChg>
      <pc:sldChg chg="modSp new mod">
        <pc:chgData name="Muuri Liisa (ELY)" userId="1c44d61c-8a7a-47a7-8185-e3e739e665e8" providerId="ADAL" clId="{ED925437-5487-462A-A9F5-8004D34D10E4}" dt="2025-10-07T16:56:53.796" v="1226"/>
        <pc:sldMkLst>
          <pc:docMk/>
          <pc:sldMk cId="927863617" sldId="3489"/>
        </pc:sldMkLst>
        <pc:spChg chg="mod">
          <ac:chgData name="Muuri Liisa (ELY)" userId="1c44d61c-8a7a-47a7-8185-e3e739e665e8" providerId="ADAL" clId="{ED925437-5487-462A-A9F5-8004D34D10E4}" dt="2025-10-07T06:52:52.073" v="577" actId="20577"/>
          <ac:spMkLst>
            <pc:docMk/>
            <pc:sldMk cId="927863617" sldId="3489"/>
            <ac:spMk id="2" creationId="{EB663269-1B77-DD4F-140D-5DD2EA3AAD29}"/>
          </ac:spMkLst>
        </pc:spChg>
        <pc:spChg chg="mod">
          <ac:chgData name="Muuri Liisa (ELY)" userId="1c44d61c-8a7a-47a7-8185-e3e739e665e8" providerId="ADAL" clId="{ED925437-5487-462A-A9F5-8004D34D10E4}" dt="2025-10-07T16:56:53.796" v="1226"/>
          <ac:spMkLst>
            <pc:docMk/>
            <pc:sldMk cId="927863617" sldId="3489"/>
            <ac:spMk id="3" creationId="{B904B426-EEA8-1AA7-86D2-98205E3E1F4F}"/>
          </ac:spMkLst>
        </pc:spChg>
      </pc:sldChg>
      <pc:sldChg chg="add">
        <pc:chgData name="Muuri Liisa (ELY)" userId="1c44d61c-8a7a-47a7-8185-e3e739e665e8" providerId="ADAL" clId="{ED925437-5487-462A-A9F5-8004D34D10E4}" dt="2025-10-07T06:58:39.816" v="831"/>
        <pc:sldMkLst>
          <pc:docMk/>
          <pc:sldMk cId="2474130278" sldId="349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A3265B36-40FE-46C0-86C5-BB0D5F24357E}" type="datetimeFigureOut">
              <a:rPr lang="fi-FI"/>
              <a:pPr>
                <a:defRPr/>
              </a:pPr>
              <a:t>7.10.2025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fi-FI" noProof="0"/>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noProof="0"/>
              <a:t>Muokkaa tekstin perustyylejä
toinen taso
kolmas taso
neljäs taso
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C1DC0304-00F6-444C-BA82-CC3F9F0F2632}" type="slidenum">
              <a:rPr lang="fi-FI"/>
              <a:pPr>
                <a:defRPr/>
              </a:pPr>
              <a:t>‹#›</a:t>
            </a:fld>
            <a:endParaRPr lang="fi-FI"/>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6568DED-8533-4DBC-BB68-A563674A5BB6}" type="slidenum">
              <a:rPr lang="fi-FI" smtClean="0"/>
              <a:t>3</a:t>
            </a:fld>
            <a:endParaRPr lang="fi-FI"/>
          </a:p>
        </p:txBody>
      </p:sp>
    </p:spTree>
    <p:extLst>
      <p:ext uri="{BB962C8B-B14F-4D97-AF65-F5344CB8AC3E}">
        <p14:creationId xmlns:p14="http://schemas.microsoft.com/office/powerpoint/2010/main" val="1454328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7</a:t>
            </a:fld>
            <a:endParaRPr lang="fi-FI"/>
          </a:p>
        </p:txBody>
      </p:sp>
    </p:spTree>
    <p:extLst>
      <p:ext uri="{BB962C8B-B14F-4D97-AF65-F5344CB8AC3E}">
        <p14:creationId xmlns:p14="http://schemas.microsoft.com/office/powerpoint/2010/main" val="3142833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6568DED-8533-4DBC-BB68-A563674A5BB6}" type="slidenum">
              <a:rPr lang="fi-FI" smtClean="0"/>
              <a:t>19</a:t>
            </a:fld>
            <a:endParaRPr lang="fi-FI"/>
          </a:p>
        </p:txBody>
      </p:sp>
    </p:spTree>
    <p:extLst>
      <p:ext uri="{BB962C8B-B14F-4D97-AF65-F5344CB8AC3E}">
        <p14:creationId xmlns:p14="http://schemas.microsoft.com/office/powerpoint/2010/main" val="3102512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26</a:t>
            </a:fld>
            <a:endParaRPr lang="fi-FI"/>
          </a:p>
        </p:txBody>
      </p:sp>
    </p:spTree>
    <p:extLst>
      <p:ext uri="{BB962C8B-B14F-4D97-AF65-F5344CB8AC3E}">
        <p14:creationId xmlns:p14="http://schemas.microsoft.com/office/powerpoint/2010/main" val="15883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27</a:t>
            </a:fld>
            <a:endParaRPr lang="fi-FI"/>
          </a:p>
        </p:txBody>
      </p:sp>
    </p:spTree>
    <p:extLst>
      <p:ext uri="{BB962C8B-B14F-4D97-AF65-F5344CB8AC3E}">
        <p14:creationId xmlns:p14="http://schemas.microsoft.com/office/powerpoint/2010/main" val="2884374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u="sng"/>
              <a:t>”Yhteenvetona voidaan todeta</a:t>
            </a:r>
            <a:r>
              <a:rPr lang="fi-FI" sz="1200"/>
              <a:t>, että </a:t>
            </a:r>
          </a:p>
          <a:p>
            <a:r>
              <a:rPr lang="fi-FI" sz="1200"/>
              <a:t>-Pieksänjärven tila on heikentynyt 2000-luvun alusta alkaen ja vesistöä voidaan pitää erittäin rehevänä.  </a:t>
            </a:r>
          </a:p>
          <a:p>
            <a:r>
              <a:rPr lang="fi-FI" sz="1200"/>
              <a:t>-Vesistön tilan parantamiseksi tulee tehdä toimenpiteitä. </a:t>
            </a:r>
          </a:p>
          <a:p>
            <a:r>
              <a:rPr lang="fi-FI" sz="1200"/>
              <a:t>-Pieksänjärven ilmastuksen osalta on esitetty, että hapetuksen lisäämistä ei tilanteesta huolimatta suositella, sillä vaikutus pohjanläheisen veden happitilanteeseen olisi hapetustehon lisäämiseen nähden pieni. </a:t>
            </a:r>
          </a:p>
          <a:p>
            <a:r>
              <a:rPr lang="fi-FI" sz="1200"/>
              <a:t>-Pieksänjärven tilan kohentamiseksi olisi suositeltavaa hoitokalastusten lisääminen, jolla on ollut aiemmin positiivinen vaikutus järven tilaan.</a:t>
            </a:r>
          </a:p>
          <a:p>
            <a:r>
              <a:rPr lang="fi-FI" sz="1200"/>
              <a:t>-Yksi vaihtoehto vaikuttaa Pieksänjärven tilaa olisi selvittää Vehka- ja Uuhilampien hapettaminen, jolla olisi ennalta arvioiden vaikutusta myös järven tilaan. Aluksi tulisi kartoittaa näiden lampien happi- ja ravinnetilannetta, ja tuloksista riippuen mahdollisesti suunnitella hapetus- tai ilmastuslaitteiden asentamista lampiin.</a:t>
            </a:r>
          </a:p>
          <a:p>
            <a:r>
              <a:rPr lang="fi-FI" sz="1200"/>
              <a:t>-Pieksänjärven ilmastuslaitteiden huolto on tärkeää ja ne tulee pitää toimintakuntoisina.”</a:t>
            </a:r>
            <a:endParaRPr lang="fi-FI"/>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34</a:t>
            </a:fld>
            <a:endParaRPr lang="fi-FI"/>
          </a:p>
        </p:txBody>
      </p:sp>
    </p:spTree>
    <p:extLst>
      <p:ext uri="{BB962C8B-B14F-4D97-AF65-F5344CB8AC3E}">
        <p14:creationId xmlns:p14="http://schemas.microsoft.com/office/powerpoint/2010/main" val="3716280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6568DED-8533-4DBC-BB68-A563674A5BB6}" type="slidenum">
              <a:rPr lang="fi-FI" smtClean="0"/>
              <a:t>36</a:t>
            </a:fld>
            <a:endParaRPr lang="fi-FI"/>
          </a:p>
        </p:txBody>
      </p:sp>
    </p:spTree>
    <p:extLst>
      <p:ext uri="{BB962C8B-B14F-4D97-AF65-F5344CB8AC3E}">
        <p14:creationId xmlns:p14="http://schemas.microsoft.com/office/powerpoint/2010/main" val="440340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err="1"/>
              <a:t>Rutakonjoen</a:t>
            </a:r>
            <a:r>
              <a:rPr lang="fi-FI"/>
              <a:t> hanke toteutettu</a:t>
            </a:r>
          </a:p>
          <a:p>
            <a:r>
              <a:rPr lang="fi-FI"/>
              <a:t>Niskajoen hanke on ollut hankehaussa. Toteuttaja </a:t>
            </a:r>
            <a:r>
              <a:rPr lang="fi-FI" err="1"/>
              <a:t>valitta</a:t>
            </a:r>
            <a:r>
              <a:rPr lang="fi-FI"/>
              <a:t> kesä 2024.</a:t>
            </a:r>
          </a:p>
          <a:p>
            <a:r>
              <a:rPr lang="fi-FI"/>
              <a:t>Iso-Naakkima. Maansiirto Kohvakka. </a:t>
            </a:r>
          </a:p>
          <a:p>
            <a:endParaRPr lang="fi-FI"/>
          </a:p>
          <a:p>
            <a:r>
              <a:rPr lang="fi-FI"/>
              <a:t>Suunnittelu alkanut </a:t>
            </a:r>
            <a:r>
              <a:rPr lang="fi-FI" err="1"/>
              <a:t>Nylälänjoki</a:t>
            </a:r>
            <a:r>
              <a:rPr lang="fi-FI"/>
              <a:t>-Naarajoki.</a:t>
            </a:r>
          </a:p>
          <a:p>
            <a:endParaRPr lang="fi-FI"/>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39</a:t>
            </a:fld>
            <a:endParaRPr lang="fi-FI"/>
          </a:p>
        </p:txBody>
      </p:sp>
    </p:spTree>
    <p:extLst>
      <p:ext uri="{BB962C8B-B14F-4D97-AF65-F5344CB8AC3E}">
        <p14:creationId xmlns:p14="http://schemas.microsoft.com/office/powerpoint/2010/main" val="888417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40</a:t>
            </a:fld>
            <a:endParaRPr lang="fi-FI"/>
          </a:p>
        </p:txBody>
      </p:sp>
    </p:spTree>
    <p:extLst>
      <p:ext uri="{BB962C8B-B14F-4D97-AF65-F5344CB8AC3E}">
        <p14:creationId xmlns:p14="http://schemas.microsoft.com/office/powerpoint/2010/main" val="22096685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Kuva 6"/>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18C628EF-5AB0-9E4A-9A4F-BA0C966C7D8C}"/>
              </a:ext>
            </a:extLst>
          </p:cNvPr>
          <p:cNvSpPr>
            <a:spLocks noGrp="1"/>
          </p:cNvSpPr>
          <p:nvPr>
            <p:ph type="ctrTitle"/>
          </p:nvPr>
        </p:nvSpPr>
        <p:spPr>
          <a:xfrm>
            <a:off x="955589" y="2271583"/>
            <a:ext cx="9144000" cy="1757363"/>
          </a:xfrm>
        </p:spPr>
        <p:txBody>
          <a:bodyPr anchor="b">
            <a:normAutofit/>
          </a:bodyPr>
          <a:lstStyle>
            <a:lvl1pPr algn="l">
              <a:defRPr sz="4200" b="1">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CB5963B1-C75E-3442-B152-67263CE6D778}"/>
              </a:ext>
            </a:extLst>
          </p:cNvPr>
          <p:cNvSpPr>
            <a:spLocks noGrp="1"/>
          </p:cNvSpPr>
          <p:nvPr>
            <p:ph type="subTitle" idx="1"/>
          </p:nvPr>
        </p:nvSpPr>
        <p:spPr>
          <a:xfrm>
            <a:off x="955589" y="4121022"/>
            <a:ext cx="91440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spTree>
    <p:extLst>
      <p:ext uri="{BB962C8B-B14F-4D97-AF65-F5344CB8AC3E}">
        <p14:creationId xmlns:p14="http://schemas.microsoft.com/office/powerpoint/2010/main" val="989434677"/>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34AF77B-45B6-3D4C-886E-CD47832009B7}"/>
              </a:ext>
            </a:extLst>
          </p:cNvPr>
          <p:cNvSpPr>
            <a:spLocks noGrp="1"/>
          </p:cNvSpPr>
          <p:nvPr>
            <p:ph type="dt" sz="half" idx="10"/>
          </p:nvPr>
        </p:nvSpPr>
        <p:spPr/>
        <p:txBody>
          <a:bodyPr/>
          <a:lstStyle>
            <a:lvl1pPr>
              <a:defRPr/>
            </a:lvl1pPr>
          </a:lstStyle>
          <a:p>
            <a:pPr>
              <a:defRPr/>
            </a:pPr>
            <a:fld id="{49F6129C-731E-41F0-A4B7-3FBB0A431840}" type="datetime1">
              <a:rPr lang="fi-FI"/>
              <a:pPr>
                <a:defRPr/>
              </a:pPr>
              <a:t>7.10.2025</a:t>
            </a:fld>
            <a:endParaRPr lang="fi-FI"/>
          </a:p>
        </p:txBody>
      </p:sp>
      <p:sp>
        <p:nvSpPr>
          <p:cNvPr id="3" name="Alatunnisteen paikkamerkki 2">
            <a:extLst>
              <a:ext uri="{FF2B5EF4-FFF2-40B4-BE49-F238E27FC236}">
                <a16:creationId xmlns:a16="http://schemas.microsoft.com/office/drawing/2014/main" id="{DFF95BD7-09C0-AA49-80D7-C2811F41936A}"/>
              </a:ext>
            </a:extLst>
          </p:cNvPr>
          <p:cNvSpPr>
            <a:spLocks noGrp="1"/>
          </p:cNvSpPr>
          <p:nvPr>
            <p:ph type="ftr" sz="quarter" idx="11"/>
          </p:nvPr>
        </p:nvSpPr>
        <p:spPr/>
        <p:txBody>
          <a:bodyPr/>
          <a:lstStyle>
            <a:lvl1pPr>
              <a:defRPr/>
            </a:lvl1pPr>
          </a:lstStyle>
          <a:p>
            <a:pPr>
              <a:defRPr/>
            </a:pPr>
            <a:endParaRPr lang="fi-FI"/>
          </a:p>
        </p:txBody>
      </p:sp>
      <p:sp>
        <p:nvSpPr>
          <p:cNvPr id="4" name="Dian numeron paikkamerkki 3">
            <a:extLst>
              <a:ext uri="{FF2B5EF4-FFF2-40B4-BE49-F238E27FC236}">
                <a16:creationId xmlns:a16="http://schemas.microsoft.com/office/drawing/2014/main" id="{E7F1E4E1-911B-E44D-A210-35A498A97152}"/>
              </a:ext>
            </a:extLst>
          </p:cNvPr>
          <p:cNvSpPr>
            <a:spLocks noGrp="1"/>
          </p:cNvSpPr>
          <p:nvPr>
            <p:ph type="sldNum" sz="quarter" idx="12"/>
          </p:nvPr>
        </p:nvSpPr>
        <p:spPr/>
        <p:txBody>
          <a:bodyPr/>
          <a:lstStyle>
            <a:lvl1pPr>
              <a:defRPr/>
            </a:lvl1pPr>
          </a:lstStyle>
          <a:p>
            <a:pPr>
              <a:defRPr/>
            </a:pPr>
            <a:fld id="{42941ED0-F3EB-4284-A7FF-DDA44204247D}" type="slidenum">
              <a:rPr lang="fi-FI"/>
              <a:pPr>
                <a:defRPr/>
              </a:pPr>
              <a:t>‹#›</a:t>
            </a:fld>
            <a:endParaRPr lang="fi-FI"/>
          </a:p>
        </p:txBody>
      </p:sp>
    </p:spTree>
    <p:extLst>
      <p:ext uri="{BB962C8B-B14F-4D97-AF65-F5344CB8AC3E}">
        <p14:creationId xmlns:p14="http://schemas.microsoft.com/office/powerpoint/2010/main" val="2213385766"/>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C258DDC-9620-D247-939E-998E480A6442}"/>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8A289D40-ACEB-1E49-B558-1310E6D448E5}"/>
              </a:ext>
            </a:extLst>
          </p:cNvPr>
          <p:cNvSpPr>
            <a:spLocks noGrp="1"/>
          </p:cNvSpPr>
          <p:nvPr>
            <p:ph sz="half" idx="1"/>
          </p:nvPr>
        </p:nvSpPr>
        <p:spPr>
          <a:xfrm>
            <a:off x="838200" y="1825625"/>
            <a:ext cx="5181600" cy="4351338"/>
          </a:xfrm>
        </p:spPr>
        <p:txBody>
          <a:bodyPr/>
          <a:lstStyle/>
          <a:p>
            <a:r>
              <a:rPr lang="fi-FI"/>
              <a:t>Muokkaa tekstin perustyylejä
toinen taso
kolmas taso
neljäs taso
viides taso</a:t>
            </a:r>
          </a:p>
        </p:txBody>
      </p:sp>
      <p:sp>
        <p:nvSpPr>
          <p:cNvPr id="4" name="Sisällön paikkamerkki 3">
            <a:extLst>
              <a:ext uri="{FF2B5EF4-FFF2-40B4-BE49-F238E27FC236}">
                <a16:creationId xmlns:a16="http://schemas.microsoft.com/office/drawing/2014/main" id="{FA34B43C-3E36-3641-B9AD-3D9ACA7BAEA1}"/>
              </a:ext>
            </a:extLst>
          </p:cNvPr>
          <p:cNvSpPr>
            <a:spLocks noGrp="1"/>
          </p:cNvSpPr>
          <p:nvPr>
            <p:ph sz="half" idx="2"/>
          </p:nvPr>
        </p:nvSpPr>
        <p:spPr>
          <a:xfrm>
            <a:off x="6172200" y="1825625"/>
            <a:ext cx="5181600" cy="4351338"/>
          </a:xfrm>
        </p:spPr>
        <p:txBody>
          <a:bodyPr/>
          <a:lstStyle/>
          <a:p>
            <a:r>
              <a:rPr lang="fi-FI"/>
              <a:t>Muokkaa tekstin perustyylejä
toinen taso
kolmas taso
neljäs taso
viides taso</a:t>
            </a:r>
          </a:p>
        </p:txBody>
      </p:sp>
      <p:sp>
        <p:nvSpPr>
          <p:cNvPr id="5" name="Päivämäärän paikkamerkki 4">
            <a:extLst>
              <a:ext uri="{FF2B5EF4-FFF2-40B4-BE49-F238E27FC236}">
                <a16:creationId xmlns:a16="http://schemas.microsoft.com/office/drawing/2014/main" id="{B60127F3-DBA1-594D-A1C3-4E57BB6F89D4}"/>
              </a:ext>
            </a:extLst>
          </p:cNvPr>
          <p:cNvSpPr>
            <a:spLocks noGrp="1"/>
          </p:cNvSpPr>
          <p:nvPr>
            <p:ph type="dt" sz="half" idx="10"/>
          </p:nvPr>
        </p:nvSpPr>
        <p:spPr/>
        <p:txBody>
          <a:bodyPr/>
          <a:lstStyle>
            <a:lvl1pPr>
              <a:defRPr/>
            </a:lvl1pPr>
          </a:lstStyle>
          <a:p>
            <a:pPr>
              <a:defRPr/>
            </a:pPr>
            <a:fld id="{CCB286A6-99F3-42D9-B8D7-8E83D10B8236}" type="datetime1">
              <a:rPr lang="fi-FI"/>
              <a:pPr>
                <a:defRPr/>
              </a:pPr>
              <a:t>7.10.2025</a:t>
            </a:fld>
            <a:endParaRPr lang="fi-FI"/>
          </a:p>
        </p:txBody>
      </p:sp>
      <p:sp>
        <p:nvSpPr>
          <p:cNvPr id="6" name="Alatunnisteen paikkamerkki 5">
            <a:extLst>
              <a:ext uri="{FF2B5EF4-FFF2-40B4-BE49-F238E27FC236}">
                <a16:creationId xmlns:a16="http://schemas.microsoft.com/office/drawing/2014/main" id="{99E15EE1-3608-624D-8A30-8DA80AEB6DF8}"/>
              </a:ext>
            </a:extLst>
          </p:cNvPr>
          <p:cNvSpPr>
            <a:spLocks noGrp="1"/>
          </p:cNvSpPr>
          <p:nvPr>
            <p:ph type="ftr" sz="quarter" idx="11"/>
          </p:nvPr>
        </p:nvSpPr>
        <p:spPr/>
        <p:txBody>
          <a:bodyPr/>
          <a:lstStyle>
            <a:lvl1pPr>
              <a:defRPr/>
            </a:lvl1pPr>
          </a:lstStyle>
          <a:p>
            <a:pPr>
              <a:defRPr/>
            </a:pPr>
            <a:endParaRPr lang="fi-FI"/>
          </a:p>
        </p:txBody>
      </p:sp>
      <p:sp>
        <p:nvSpPr>
          <p:cNvPr id="7" name="Dian numeron paikkamerkki 6">
            <a:extLst>
              <a:ext uri="{FF2B5EF4-FFF2-40B4-BE49-F238E27FC236}">
                <a16:creationId xmlns:a16="http://schemas.microsoft.com/office/drawing/2014/main" id="{2FA79941-86D3-3444-82C8-DD74785D06FF}"/>
              </a:ext>
            </a:extLst>
          </p:cNvPr>
          <p:cNvSpPr>
            <a:spLocks noGrp="1"/>
          </p:cNvSpPr>
          <p:nvPr>
            <p:ph type="sldNum" sz="quarter" idx="12"/>
          </p:nvPr>
        </p:nvSpPr>
        <p:spPr/>
        <p:txBody>
          <a:bodyPr/>
          <a:lstStyle>
            <a:lvl1pPr>
              <a:defRPr/>
            </a:lvl1pPr>
          </a:lstStyle>
          <a:p>
            <a:pPr>
              <a:defRPr/>
            </a:pPr>
            <a:fld id="{1FBEC43D-1D75-49C7-B2CB-C0DD4274CBFB}" type="slidenum">
              <a:rPr lang="fi-FI"/>
              <a:pPr>
                <a:defRPr/>
              </a:pPr>
              <a:t>‹#›</a:t>
            </a:fld>
            <a:endParaRPr lang="fi-FI"/>
          </a:p>
        </p:txBody>
      </p:sp>
    </p:spTree>
    <p:extLst>
      <p:ext uri="{BB962C8B-B14F-4D97-AF65-F5344CB8AC3E}">
        <p14:creationId xmlns:p14="http://schemas.microsoft.com/office/powerpoint/2010/main" val="1191051539"/>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tsikko ja sisältö" userDrawn="1">
  <p:cSld name="2_Otsikko ja sisältö">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p>
            <a:r>
              <a:rPr lang="fi-FI"/>
              <a:t>Tekstisivu, yksipalstainen.</a:t>
            </a:r>
            <a:br>
              <a:rPr lang="fi-FI"/>
            </a:br>
            <a:r>
              <a:rPr lang="fi-FI"/>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p:txBody>
          <a:bodyPr/>
          <a:lstStyle>
            <a:lvl1pPr>
              <a:defRPr/>
            </a:lvl1pPr>
          </a:lstStyle>
          <a:p>
            <a:pPr marL="357188" marR="0" lvl="0" indent="-357188" algn="l" defTabSz="914400" rtl="0" eaLnBrk="1" fontAlgn="auto" latinLnBrk="0" hangingPunct="1">
              <a:lnSpc>
                <a:spcPct val="100000"/>
              </a:lnSpc>
              <a:spcBef>
                <a:spcPts val="1000"/>
              </a:spcBef>
              <a:spcAft>
                <a:spcPts val="0"/>
              </a:spcAft>
              <a:buClr>
                <a:schemeClr val="tx2"/>
              </a:buClr>
              <a:buSzTx/>
              <a:buFont typeface="Arial" panose="020B0604020202020204" pitchFamily="34" charset="0"/>
              <a:buChar char="•"/>
              <a:tabLst/>
              <a:defRPr/>
            </a:pPr>
            <a:r>
              <a:rPr lang="fi-FI"/>
              <a:t>Esityksen tekstisisältö tulee aina tiivistää mahdollisimman lyhyeksi.</a:t>
            </a:r>
            <a:br>
              <a:rPr lang="fi-FI"/>
            </a:br>
            <a:r>
              <a:rPr lang="fi-FI"/>
              <a:t>Esityksen tarkoitus on toimia esiintyjän ja kuulijan tukena.</a:t>
            </a:r>
            <a:br>
              <a:rPr lang="fi-FI"/>
            </a:br>
            <a:r>
              <a:rPr lang="fi-FI"/>
              <a:t>     Toinen tekstitaso, jos sivulle tulee enemmän tekstiä.</a:t>
            </a:r>
            <a:br>
              <a:rPr lang="fi-FI"/>
            </a:br>
            <a:r>
              <a:rPr lang="fi-FI"/>
              <a:t>           Kolmas tekstitaso, jos haluat esittää enemmän tekstiä.</a:t>
            </a:r>
            <a:br>
              <a:rPr lang="fi-FI"/>
            </a:br>
            <a:r>
              <a:rPr lang="fi-FI"/>
              <a:t>Muistathan, että kun tekstin koko pienenee, myös viesti pienenee.</a:t>
            </a:r>
            <a:br>
              <a:rPr lang="fi-FI"/>
            </a:br>
            <a:r>
              <a:rPr lang="fi-FI" noProof="0"/>
              <a:t>Esityksen tulee olla myös kaukaa luettavissa.</a:t>
            </a:r>
            <a:endParaRPr lang="fi-FI"/>
          </a:p>
          <a:p>
            <a:pPr marL="715963" marR="0" lvl="1" indent="-357188" algn="l" defTabSz="914400" rtl="0" eaLnBrk="1" fontAlgn="auto" latinLnBrk="0" hangingPunct="1">
              <a:lnSpc>
                <a:spcPct val="100000"/>
              </a:lnSpc>
              <a:spcBef>
                <a:spcPts val="1000"/>
              </a:spcBef>
              <a:spcAft>
                <a:spcPts val="0"/>
              </a:spcAft>
              <a:buClr>
                <a:schemeClr val="tx2"/>
              </a:buClr>
              <a:buSzTx/>
              <a:buFont typeface="Arial" panose="020B0604020202020204" pitchFamily="34" charset="0"/>
              <a:buChar char="•"/>
              <a:tabLst/>
              <a:defRPr/>
            </a:pPr>
            <a:r>
              <a:rPr lang="en-GB"/>
              <a:t>Second level</a:t>
            </a:r>
          </a:p>
          <a:p>
            <a:pPr lvl="2"/>
            <a:r>
              <a:rPr lang="en-GB"/>
              <a:t>Third level</a:t>
            </a:r>
          </a:p>
          <a:p>
            <a:pPr lvl="3"/>
            <a:r>
              <a:rPr lang="en-GB"/>
              <a:t>Fourth level</a:t>
            </a:r>
          </a:p>
          <a:p>
            <a:pPr lvl="4"/>
            <a:r>
              <a:rPr lang="en-GB"/>
              <a:t>Fifth level</a:t>
            </a:r>
            <a:endParaRPr lang="fi-FI"/>
          </a:p>
        </p:txBody>
      </p:sp>
      <p:sp>
        <p:nvSpPr>
          <p:cNvPr id="7" name="Dian numeron paikkamerkki 5">
            <a:extLst>
              <a:ext uri="{FF2B5EF4-FFF2-40B4-BE49-F238E27FC236}">
                <a16:creationId xmlns:a16="http://schemas.microsoft.com/office/drawing/2014/main" id="{59A7EFB5-C255-48FB-AC67-FD651DD26DFA}"/>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8" name="Päivämäärän paikkamerkki 3">
            <a:extLst>
              <a:ext uri="{FF2B5EF4-FFF2-40B4-BE49-F238E27FC236}">
                <a16:creationId xmlns:a16="http://schemas.microsoft.com/office/drawing/2014/main" id="{AFC3A855-B6C3-4D1E-B148-55910A257805}"/>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10.11.2022   |   </a:t>
            </a:r>
          </a:p>
        </p:txBody>
      </p:sp>
      <p:sp>
        <p:nvSpPr>
          <p:cNvPr id="9" name="Alatunnisteen paikkamerkki 4">
            <a:extLst>
              <a:ext uri="{FF2B5EF4-FFF2-40B4-BE49-F238E27FC236}">
                <a16:creationId xmlns:a16="http://schemas.microsoft.com/office/drawing/2014/main" id="{032AC8CB-3366-4A2A-8272-93E368384014}"/>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Liisa Muuri</a:t>
            </a:r>
          </a:p>
        </p:txBody>
      </p:sp>
    </p:spTree>
    <p:extLst>
      <p:ext uri="{BB962C8B-B14F-4D97-AF65-F5344CB8AC3E}">
        <p14:creationId xmlns:p14="http://schemas.microsoft.com/office/powerpoint/2010/main" val="261190415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Otsikkodia 4" userDrawn="1">
  <p:cSld name="Otsikkodia 4">
    <p:spTree>
      <p:nvGrpSpPr>
        <p:cNvPr id="1" name=""/>
        <p:cNvGrpSpPr/>
        <p:nvPr/>
      </p:nvGrpSpPr>
      <p:grpSpPr>
        <a:xfrm>
          <a:off x="0" y="0"/>
          <a:ext cx="0" cy="0"/>
          <a:chOff x="0" y="0"/>
          <a:chExt cx="0" cy="0"/>
        </a:xfrm>
      </p:grpSpPr>
      <p:sp>
        <p:nvSpPr>
          <p:cNvPr id="9" name="Freeform 18">
            <a:extLst>
              <a:ext uri="{FF2B5EF4-FFF2-40B4-BE49-F238E27FC236}">
                <a16:creationId xmlns:a16="http://schemas.microsoft.com/office/drawing/2014/main" id="{9D79146F-FB5D-482D-BEE2-42A25810FC4B}"/>
              </a:ext>
              <a:ext uri="{C183D7F6-B498-43B3-948B-1728B52AA6E4}">
                <adec:decorative xmlns:adec="http://schemas.microsoft.com/office/drawing/2017/decorative" val="1"/>
              </a:ext>
            </a:extLst>
          </p:cNvPr>
          <p:cNvSpPr>
            <a:spLocks/>
          </p:cNvSpPr>
          <p:nvPr userDrawn="1"/>
        </p:nvSpPr>
        <p:spPr bwMode="auto">
          <a:xfrm>
            <a:off x="178632" y="2661957"/>
            <a:ext cx="11834341" cy="3985046"/>
          </a:xfrm>
          <a:custGeom>
            <a:avLst/>
            <a:gdLst>
              <a:gd name="T0" fmla="*/ 32870 w 32870"/>
              <a:gd name="T1" fmla="*/ 15500 h 15500"/>
              <a:gd name="T2" fmla="*/ 32870 w 32870"/>
              <a:gd name="T3" fmla="*/ 0 h 15500"/>
              <a:gd name="T4" fmla="*/ 32870 w 32870"/>
              <a:gd name="T5" fmla="*/ 0 h 15500"/>
              <a:gd name="T6" fmla="*/ 32870 w 32870"/>
              <a:gd name="T7" fmla="*/ 4650 h 15500"/>
              <a:gd name="T8" fmla="*/ 19067 w 32870"/>
              <a:gd name="T9" fmla="*/ 4661 h 15500"/>
              <a:gd name="T10" fmla="*/ 0 w 32870"/>
              <a:gd name="T11" fmla="*/ 11678 h 15500"/>
              <a:gd name="T12" fmla="*/ 0 w 32870"/>
              <a:gd name="T13" fmla="*/ 15500 h 15500"/>
              <a:gd name="T14" fmla="*/ 32870 w 32870"/>
              <a:gd name="T15" fmla="*/ 15500 h 15500"/>
              <a:gd name="connsiteX0" fmla="*/ 32870 w 32870"/>
              <a:gd name="connsiteY0" fmla="*/ 15500 h 15500"/>
              <a:gd name="connsiteX1" fmla="*/ 32870 w 32870"/>
              <a:gd name="connsiteY1" fmla="*/ 0 h 15500"/>
              <a:gd name="connsiteX2" fmla="*/ 32870 w 32870"/>
              <a:gd name="connsiteY2" fmla="*/ 4650 h 15500"/>
              <a:gd name="connsiteX3" fmla="*/ 19067 w 32870"/>
              <a:gd name="connsiteY3" fmla="*/ 4661 h 15500"/>
              <a:gd name="connsiteX4" fmla="*/ 0 w 32870"/>
              <a:gd name="connsiteY4" fmla="*/ 11678 h 15500"/>
              <a:gd name="connsiteX5" fmla="*/ 0 w 32870"/>
              <a:gd name="connsiteY5" fmla="*/ 15500 h 15500"/>
              <a:gd name="connsiteX6" fmla="*/ 32870 w 32870"/>
              <a:gd name="connsiteY6" fmla="*/ 15500 h 15500"/>
              <a:gd name="connsiteX0" fmla="*/ 32870 w 32870"/>
              <a:gd name="connsiteY0" fmla="*/ 10850 h 10850"/>
              <a:gd name="connsiteX1" fmla="*/ 32870 w 32870"/>
              <a:gd name="connsiteY1" fmla="*/ 0 h 10850"/>
              <a:gd name="connsiteX2" fmla="*/ 19067 w 32870"/>
              <a:gd name="connsiteY2" fmla="*/ 11 h 10850"/>
              <a:gd name="connsiteX3" fmla="*/ 0 w 32870"/>
              <a:gd name="connsiteY3" fmla="*/ 7028 h 10850"/>
              <a:gd name="connsiteX4" fmla="*/ 0 w 32870"/>
              <a:gd name="connsiteY4" fmla="*/ 10850 h 10850"/>
              <a:gd name="connsiteX5" fmla="*/ 32870 w 32870"/>
              <a:gd name="connsiteY5" fmla="*/ 10850 h 1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0850">
                <a:moveTo>
                  <a:pt x="32870" y="10850"/>
                </a:moveTo>
                <a:lnTo>
                  <a:pt x="32870" y="0"/>
                </a:lnTo>
                <a:lnTo>
                  <a:pt x="19067" y="11"/>
                </a:lnTo>
                <a:cubicBezTo>
                  <a:pt x="13563" y="3"/>
                  <a:pt x="2671" y="800"/>
                  <a:pt x="0" y="7028"/>
                </a:cubicBezTo>
                <a:lnTo>
                  <a:pt x="0" y="10850"/>
                </a:lnTo>
                <a:lnTo>
                  <a:pt x="32870" y="1085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19">
            <a:extLst>
              <a:ext uri="{FF2B5EF4-FFF2-40B4-BE49-F238E27FC236}">
                <a16:creationId xmlns:a16="http://schemas.microsoft.com/office/drawing/2014/main" id="{B5B976A8-CE61-4DC9-871A-17A9AC0F84D0}"/>
              </a:ext>
              <a:ext uri="{C183D7F6-B498-43B3-948B-1728B52AA6E4}">
                <adec:decorative xmlns:adec="http://schemas.microsoft.com/office/drawing/2017/decorative" val="1"/>
              </a:ext>
            </a:extLst>
          </p:cNvPr>
          <p:cNvSpPr>
            <a:spLocks/>
          </p:cNvSpPr>
          <p:nvPr userDrawn="1"/>
        </p:nvSpPr>
        <p:spPr bwMode="auto">
          <a:xfrm>
            <a:off x="178632" y="1098364"/>
            <a:ext cx="11834341" cy="4209096"/>
          </a:xfrm>
          <a:custGeom>
            <a:avLst/>
            <a:gdLst>
              <a:gd name="T0" fmla="*/ 0 w 32870"/>
              <a:gd name="T1" fmla="*/ 4740 h 11678"/>
              <a:gd name="T2" fmla="*/ 0 w 32870"/>
              <a:gd name="T3" fmla="*/ 11678 h 11678"/>
              <a:gd name="T4" fmla="*/ 19067 w 32870"/>
              <a:gd name="T5" fmla="*/ 4661 h 11678"/>
              <a:gd name="T6" fmla="*/ 32870 w 32870"/>
              <a:gd name="T7" fmla="*/ 4650 h 11678"/>
              <a:gd name="T8" fmla="*/ 32870 w 32870"/>
              <a:gd name="T9" fmla="*/ 0 h 11678"/>
              <a:gd name="T10" fmla="*/ 18389 w 32870"/>
              <a:gd name="T11" fmla="*/ 20 h 11678"/>
              <a:gd name="T12" fmla="*/ 0 w 32870"/>
              <a:gd name="T13" fmla="*/ 4740 h 11678"/>
            </a:gdLst>
            <a:ahLst/>
            <a:cxnLst>
              <a:cxn ang="0">
                <a:pos x="T0" y="T1"/>
              </a:cxn>
              <a:cxn ang="0">
                <a:pos x="T2" y="T3"/>
              </a:cxn>
              <a:cxn ang="0">
                <a:pos x="T4" y="T5"/>
              </a:cxn>
              <a:cxn ang="0">
                <a:pos x="T6" y="T7"/>
              </a:cxn>
              <a:cxn ang="0">
                <a:pos x="T8" y="T9"/>
              </a:cxn>
              <a:cxn ang="0">
                <a:pos x="T10" y="T11"/>
              </a:cxn>
              <a:cxn ang="0">
                <a:pos x="T12" y="T13"/>
              </a:cxn>
            </a:cxnLst>
            <a:rect l="0" t="0" r="r" b="b"/>
            <a:pathLst>
              <a:path w="32870" h="11678">
                <a:moveTo>
                  <a:pt x="0" y="4740"/>
                </a:moveTo>
                <a:lnTo>
                  <a:pt x="0" y="11678"/>
                </a:lnTo>
                <a:cubicBezTo>
                  <a:pt x="2671" y="5450"/>
                  <a:pt x="13563" y="4653"/>
                  <a:pt x="19067" y="4661"/>
                </a:cubicBezTo>
                <a:cubicBezTo>
                  <a:pt x="20406" y="4663"/>
                  <a:pt x="28166" y="4655"/>
                  <a:pt x="32870" y="4650"/>
                </a:cubicBezTo>
                <a:lnTo>
                  <a:pt x="32870" y="0"/>
                </a:lnTo>
                <a:cubicBezTo>
                  <a:pt x="28197" y="2"/>
                  <a:pt x="20433" y="7"/>
                  <a:pt x="18389" y="20"/>
                </a:cubicBezTo>
                <a:cubicBezTo>
                  <a:pt x="8797" y="82"/>
                  <a:pt x="3102" y="1939"/>
                  <a:pt x="0" y="4740"/>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userDrawn="1">
            <p:ph type="ctrTitle" hasCustomPrompt="1"/>
          </p:nvPr>
        </p:nvSpPr>
        <p:spPr>
          <a:xfrm>
            <a:off x="3012948" y="3387374"/>
            <a:ext cx="8193024" cy="1800000"/>
          </a:xfrm>
        </p:spPr>
        <p:txBody>
          <a:bodyPr anchor="ctr" anchorCtr="0"/>
          <a:lstStyle>
            <a:lvl1pPr algn="r">
              <a:lnSpc>
                <a:spcPct val="95000"/>
              </a:lnSpc>
              <a:defRPr sz="3600">
                <a:solidFill>
                  <a:schemeClr val="bg1"/>
                </a:solidFill>
              </a:defRPr>
            </a:lvl1pPr>
          </a:lstStyle>
          <a:p>
            <a:r>
              <a:rPr lang="fi-FI"/>
              <a:t>Otsikko, Esityksen aloitussivu</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userDrawn="1">
            <p:ph type="subTitle" idx="1"/>
          </p:nvPr>
        </p:nvSpPr>
        <p:spPr>
          <a:xfrm>
            <a:off x="3012949" y="5597458"/>
            <a:ext cx="6969312" cy="642035"/>
          </a:xfrm>
        </p:spPr>
        <p:txBody>
          <a:bodyPr/>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7" name="Päivämäärän paikkamerkki 3">
            <a:extLst>
              <a:ext uri="{FF2B5EF4-FFF2-40B4-BE49-F238E27FC236}">
                <a16:creationId xmlns:a16="http://schemas.microsoft.com/office/drawing/2014/main" id="{1985E3F4-62CC-4CEC-8965-E8A66FBC781F}"/>
              </a:ext>
            </a:extLst>
          </p:cNvPr>
          <p:cNvSpPr>
            <a:spLocks noGrp="1"/>
          </p:cNvSpPr>
          <p:nvPr>
            <p:ph type="dt" sz="half" idx="10"/>
          </p:nvPr>
        </p:nvSpPr>
        <p:spPr>
          <a:xfrm>
            <a:off x="9982260" y="5597458"/>
            <a:ext cx="1242000" cy="642035"/>
          </a:xfrm>
        </p:spPr>
        <p:txBody>
          <a:bodyPr vert="horz" lIns="0" tIns="0" rIns="0" bIns="0" rtlCol="0" anchor="t" anchorCtr="0">
            <a:noAutofit/>
          </a:bodyPr>
          <a:lstStyle>
            <a:lvl1pPr>
              <a:defRPr lang="fi-FI" sz="1600" smtClean="0">
                <a:solidFill>
                  <a:schemeClr val="bg1"/>
                </a:solidFill>
              </a:defRPr>
            </a:lvl1pPr>
          </a:lstStyle>
          <a:p>
            <a:pPr algn="r">
              <a:lnSpc>
                <a:spcPct val="110000"/>
              </a:lnSpc>
              <a:buClr>
                <a:schemeClr val="tx2"/>
              </a:buClr>
            </a:pPr>
            <a:r>
              <a:rPr lang="fi-FI"/>
              <a:t>|  10.11.2022</a:t>
            </a:r>
            <a:endParaRPr lang="fi-FI" sz="1600">
              <a:solidFill>
                <a:schemeClr val="bg1"/>
              </a:solidFill>
            </a:endParaRPr>
          </a:p>
        </p:txBody>
      </p:sp>
      <p:sp>
        <p:nvSpPr>
          <p:cNvPr id="8" name="Alatunnisteen paikkamerkki 4">
            <a:extLst>
              <a:ext uri="{FF2B5EF4-FFF2-40B4-BE49-F238E27FC236}">
                <a16:creationId xmlns:a16="http://schemas.microsoft.com/office/drawing/2014/main" id="{253E613E-3102-404E-9128-95F7165B5716}"/>
              </a:ext>
            </a:extLst>
          </p:cNvPr>
          <p:cNvSpPr>
            <a:spLocks noGrp="1"/>
          </p:cNvSpPr>
          <p:nvPr>
            <p:ph type="ftr" sz="quarter" idx="11"/>
          </p:nvPr>
        </p:nvSpPr>
        <p:spPr>
          <a:xfrm>
            <a:off x="7109460" y="5307460"/>
            <a:ext cx="4114800" cy="241091"/>
          </a:xfrm>
        </p:spPr>
        <p:txBody>
          <a:bodyPr vert="horz" lIns="0" tIns="0" rIns="0" bIns="0" rtlCol="0" anchor="t" anchorCtr="0">
            <a:noAutofit/>
          </a:bodyPr>
          <a:lstStyle>
            <a:lvl1pPr algn="r">
              <a:defRPr lang="fi-FI" sz="1600" dirty="0" smtClean="0">
                <a:solidFill>
                  <a:schemeClr val="bg1"/>
                </a:solidFill>
              </a:defRPr>
            </a:lvl1pPr>
          </a:lstStyle>
          <a:p>
            <a:pPr>
              <a:lnSpc>
                <a:spcPct val="110000"/>
              </a:lnSpc>
              <a:buClr>
                <a:schemeClr val="tx2"/>
              </a:buClr>
            </a:pPr>
            <a:r>
              <a:rPr lang="fi-FI"/>
              <a:t>Liisa Muuri</a:t>
            </a:r>
            <a:endParaRPr lang="fi-FI" sz="1600">
              <a:solidFill>
                <a:schemeClr val="bg1"/>
              </a:solidFill>
            </a:endParaRPr>
          </a:p>
        </p:txBody>
      </p:sp>
    </p:spTree>
    <p:extLst>
      <p:ext uri="{BB962C8B-B14F-4D97-AF65-F5344CB8AC3E}">
        <p14:creationId xmlns:p14="http://schemas.microsoft.com/office/powerpoint/2010/main" val="174050644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Otsikko ja sisältö">
    <p:spTree>
      <p:nvGrpSpPr>
        <p:cNvPr id="1" name=""/>
        <p:cNvGrpSpPr/>
        <p:nvPr/>
      </p:nvGrpSpPr>
      <p:grpSpPr>
        <a:xfrm>
          <a:off x="0" y="0"/>
          <a:ext cx="0" cy="0"/>
          <a:chOff x="0" y="0"/>
          <a:chExt cx="0" cy="0"/>
        </a:xfrm>
      </p:grpSpPr>
      <p:sp>
        <p:nvSpPr>
          <p:cNvPr id="9" name="Platshållare för sidfot 4"/>
          <p:cNvSpPr>
            <a:spLocks noGrp="1"/>
          </p:cNvSpPr>
          <p:nvPr>
            <p:ph type="ftr" sz="quarter" idx="14"/>
          </p:nvPr>
        </p:nvSpPr>
        <p:spPr>
          <a:xfrm>
            <a:off x="1091445" y="6376243"/>
            <a:ext cx="9325036" cy="365125"/>
          </a:xfrm>
        </p:spPr>
        <p:txBody>
          <a:bodyPr/>
          <a:lstStyle/>
          <a:p>
            <a:r>
              <a:rPr lang="fi-FI"/>
              <a:t>Muuri Liisa</a:t>
            </a:r>
          </a:p>
        </p:txBody>
      </p:sp>
      <p:sp>
        <p:nvSpPr>
          <p:cNvPr id="8" name="Dian numeron paikkamerkki 9"/>
          <p:cNvSpPr>
            <a:spLocks noGrp="1"/>
          </p:cNvSpPr>
          <p:nvPr>
            <p:ph type="sldNum" sz="quarter" idx="12"/>
          </p:nvPr>
        </p:nvSpPr>
        <p:spPr>
          <a:xfrm>
            <a:off x="270012" y="6381328"/>
            <a:ext cx="533400" cy="360040"/>
          </a:xfrm>
        </p:spPr>
        <p:txBody>
          <a:bodyPr/>
          <a:lstStyle>
            <a:lvl1pPr>
              <a:defRPr/>
            </a:lvl1pPr>
          </a:lstStyle>
          <a:p>
            <a:pPr>
              <a:defRPr/>
            </a:pPr>
            <a:fld id="{D3C89A02-2183-4EC2-9978-996C81F899C4}" type="slidenum">
              <a:rPr lang="fi-FI"/>
              <a:pPr>
                <a:defRPr/>
              </a:pPr>
              <a:t>‹#›</a:t>
            </a:fld>
            <a:endParaRPr lang="fi-FI"/>
          </a:p>
        </p:txBody>
      </p:sp>
      <p:sp>
        <p:nvSpPr>
          <p:cNvPr id="10" name="Otsikko 6"/>
          <p:cNvSpPr>
            <a:spLocks noGrp="1"/>
          </p:cNvSpPr>
          <p:nvPr>
            <p:ph type="title" hasCustomPrompt="1"/>
          </p:nvPr>
        </p:nvSpPr>
        <p:spPr>
          <a:xfrm>
            <a:off x="1091445" y="1278951"/>
            <a:ext cx="9325036" cy="642942"/>
          </a:xfrm>
          <a:prstGeom prst="rect">
            <a:avLst/>
          </a:prstGeom>
        </p:spPr>
        <p:txBody>
          <a:bodyPr/>
          <a:lstStyle>
            <a:lvl1pPr>
              <a:defRPr lang="fi-FI" sz="3000" dirty="0">
                <a:solidFill>
                  <a:schemeClr val="tx1"/>
                </a:solidFill>
              </a:defRPr>
            </a:lvl1pPr>
          </a:lstStyle>
          <a:p>
            <a:r>
              <a:rPr lang="fi-FI" noProof="0"/>
              <a:t>Lisää otsikko</a:t>
            </a:r>
            <a:endParaRPr lang="fi-FI"/>
          </a:p>
        </p:txBody>
      </p:sp>
      <p:sp>
        <p:nvSpPr>
          <p:cNvPr id="11" name="Tekstin paikkamerkki 16"/>
          <p:cNvSpPr>
            <a:spLocks noGrp="1"/>
          </p:cNvSpPr>
          <p:nvPr>
            <p:ph type="body" sz="quarter" idx="10"/>
          </p:nvPr>
        </p:nvSpPr>
        <p:spPr>
          <a:xfrm>
            <a:off x="1091444" y="2060848"/>
            <a:ext cx="9325037" cy="3937050"/>
          </a:xfrm>
          <a:prstGeom prst="rect">
            <a:avLst/>
          </a:prstGeom>
        </p:spPr>
        <p:txBody>
          <a:bodyPr/>
          <a:lstStyle>
            <a:lvl1pPr>
              <a:buClr>
                <a:schemeClr val="accent1"/>
              </a:buClr>
              <a:buFont typeface="Wingdings" pitchFamily="2" charset="2"/>
              <a:buChar char="§"/>
              <a:defRPr sz="2200" baseline="0">
                <a:solidFill>
                  <a:schemeClr val="tx1"/>
                </a:solidFill>
              </a:defRPr>
            </a:lvl1pPr>
            <a:lvl2pPr marL="800100" indent="-342900">
              <a:buFont typeface="Arial" panose="020B0604020202020204" pitchFamily="34" charset="0"/>
              <a:buChar char="–"/>
              <a:defRPr sz="2200"/>
            </a:lvl2pPr>
            <a:lvl3pPr>
              <a:buClr>
                <a:schemeClr val="accent1"/>
              </a:buClr>
              <a:defRPr/>
            </a:lvl3pPr>
            <a:lvl4pPr marL="1600200" indent="-228600">
              <a:buFont typeface="Arial" panose="020B0604020202020204" pitchFamily="34" charset="0"/>
              <a:buChar char="–"/>
              <a:defRPr/>
            </a:lvl4pPr>
            <a:lvl5pPr>
              <a:buClr>
                <a:schemeClr val="accent1"/>
              </a:buClr>
              <a:defRPr/>
            </a:lvl5pPr>
            <a:lvl6pPr marL="2628900" indent="-342900">
              <a:buClr>
                <a:schemeClr val="accent1"/>
              </a:buClr>
              <a:buFont typeface="Wingdings" panose="05000000000000000000" pitchFamily="2" charset="2"/>
              <a:buChar char="§"/>
              <a:defRPr/>
            </a:lvl6pPr>
            <a:lvl7pPr>
              <a:buClr>
                <a:schemeClr val="accent1"/>
              </a:buClr>
              <a:defRPr/>
            </a:lvl7pPr>
            <a:lvl8pPr>
              <a:buClr>
                <a:schemeClr val="accent1"/>
              </a:buClr>
              <a:defRPr/>
            </a:lvl8pPr>
            <a:lvl9pPr>
              <a:buClr>
                <a:schemeClr val="accent1"/>
              </a:buClr>
              <a:defRPr/>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587481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Kaksi sisältökohdetta" userDrawn="1">
  <p:cSld name="1_Kaksi sisältökohdetta">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65B018F-777B-44D1-9664-1407CB8459A7}"/>
              </a:ext>
            </a:extLst>
          </p:cNvPr>
          <p:cNvSpPr>
            <a:spLocks noGrp="1"/>
          </p:cNvSpPr>
          <p:nvPr>
            <p:ph type="title" hasCustomPrompt="1"/>
          </p:nvPr>
        </p:nvSpPr>
        <p:spPr/>
        <p:txBody>
          <a:bodyPr/>
          <a:lstStyle/>
          <a:p>
            <a:r>
              <a:rPr lang="fi-FI"/>
              <a:t>Tekstisivu, kaksi palstaa. </a:t>
            </a:r>
            <a:br>
              <a:rPr lang="fi-FI"/>
            </a:br>
            <a:r>
              <a:rPr lang="fi-FI"/>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60330"/>
            <a:ext cx="5094402" cy="4085499"/>
          </a:xfrm>
        </p:spPr>
        <p:txBody>
          <a:bodyPr/>
          <a:lstStyle>
            <a:lvl1pPr>
              <a:defRPr sz="2200"/>
            </a:lvl1pPr>
          </a:lstStyle>
          <a:p>
            <a:pPr lvl="0"/>
            <a:r>
              <a:rPr lang="fi-FI"/>
              <a:t>Esityksen teksti tulee aina tiivistää mahdollisimman lyhyeksi ja selkeäksi.</a:t>
            </a:r>
            <a:br>
              <a:rPr lang="fi-FI"/>
            </a:br>
            <a:r>
              <a:rPr lang="fi-FI"/>
              <a:t>Esityksen tarkoitus on toimia esiintyjän ja kuulijan tukena.</a:t>
            </a:r>
            <a:br>
              <a:rPr lang="fi-FI"/>
            </a:br>
            <a:r>
              <a:rPr lang="fi-FI"/>
              <a:t>Muistathan, että kun tekstin koko pienenee, myös viesti pienenee. Esityksen tulee olla myös kaukaa luettavissa</a:t>
            </a:r>
            <a:endParaRPr lang="en-GB"/>
          </a:p>
          <a:p>
            <a:pPr lvl="1"/>
            <a:r>
              <a:rPr lang="en-GB"/>
              <a:t>Second level</a:t>
            </a:r>
          </a:p>
          <a:p>
            <a:pPr lvl="2"/>
            <a:r>
              <a:rPr lang="en-GB"/>
              <a:t>Third level</a:t>
            </a:r>
          </a:p>
          <a:p>
            <a:pPr lvl="3"/>
            <a:r>
              <a:rPr lang="en-GB"/>
              <a:t>Fourth level</a:t>
            </a:r>
          </a:p>
          <a:p>
            <a:pPr lvl="4"/>
            <a:r>
              <a:rPr lang="en-GB"/>
              <a:t>Fifth level</a:t>
            </a:r>
            <a:endParaRPr lang="fi-FI"/>
          </a:p>
          <a:p>
            <a:pPr lvl="0"/>
            <a:endParaRPr lang="fi-FI"/>
          </a:p>
        </p:txBody>
      </p:sp>
      <p:sp>
        <p:nvSpPr>
          <p:cNvPr id="10" name="Sisällön paikkamerkki 2">
            <a:extLst>
              <a:ext uri="{FF2B5EF4-FFF2-40B4-BE49-F238E27FC236}">
                <a16:creationId xmlns:a16="http://schemas.microsoft.com/office/drawing/2014/main" id="{28EEFB21-D5D7-40FA-809A-551ABC7D90AB}"/>
              </a:ext>
            </a:extLst>
          </p:cNvPr>
          <p:cNvSpPr>
            <a:spLocks noGrp="1"/>
          </p:cNvSpPr>
          <p:nvPr>
            <p:ph idx="13" hasCustomPrompt="1"/>
          </p:nvPr>
        </p:nvSpPr>
        <p:spPr>
          <a:xfrm>
            <a:off x="6264608" y="1860330"/>
            <a:ext cx="5094402" cy="4085499"/>
          </a:xfrm>
        </p:spPr>
        <p:txBody>
          <a:bodyPr/>
          <a:lstStyle>
            <a:lvl1pPr>
              <a:defRPr sz="2200"/>
            </a:lvl1pPr>
          </a:lstStyle>
          <a:p>
            <a:pPr lvl="0"/>
            <a:r>
              <a:rPr lang="fi-FI"/>
              <a:t>Esityksen teksti tulee aina tiivistää mahdollisimman lyhyeksi ja selkeäksi.</a:t>
            </a:r>
            <a:br>
              <a:rPr lang="fi-FI"/>
            </a:br>
            <a:r>
              <a:rPr lang="fi-FI"/>
              <a:t>Esityksen tarkoitus on toimia esiintyjän ja kuulijan tukena.</a:t>
            </a:r>
            <a:br>
              <a:rPr lang="fi-FI"/>
            </a:br>
            <a:r>
              <a:rPr lang="fi-FI"/>
              <a:t>Muistathan, että kun tekstin koko pienenee, myös viesti pienenee. Esityksen tulee olla myös kaukaa luettavissa</a:t>
            </a:r>
            <a:endParaRPr lang="en-GB"/>
          </a:p>
          <a:p>
            <a:pPr lvl="1"/>
            <a:r>
              <a:rPr lang="en-GB"/>
              <a:t>Second level</a:t>
            </a:r>
          </a:p>
          <a:p>
            <a:pPr lvl="2"/>
            <a:r>
              <a:rPr lang="en-GB"/>
              <a:t>Third level</a:t>
            </a:r>
          </a:p>
          <a:p>
            <a:pPr lvl="3"/>
            <a:r>
              <a:rPr lang="en-GB"/>
              <a:t>Fourth level</a:t>
            </a:r>
          </a:p>
          <a:p>
            <a:pPr lvl="4"/>
            <a:r>
              <a:rPr lang="en-GB"/>
              <a:t>Fifth level</a:t>
            </a:r>
            <a:endParaRPr lang="fi-FI"/>
          </a:p>
        </p:txBody>
      </p:sp>
      <p:sp>
        <p:nvSpPr>
          <p:cNvPr id="8" name="Dian numeron paikkamerkki 5">
            <a:extLst>
              <a:ext uri="{FF2B5EF4-FFF2-40B4-BE49-F238E27FC236}">
                <a16:creationId xmlns:a16="http://schemas.microsoft.com/office/drawing/2014/main" id="{D47A3072-D8CC-4075-92AE-6CB4C819BCA5}"/>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980BC45E-8E9E-4CF2-9961-01D999365279}"/>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6.10.2023   |   </a:t>
            </a:r>
          </a:p>
        </p:txBody>
      </p:sp>
      <p:sp>
        <p:nvSpPr>
          <p:cNvPr id="14" name="Alatunnisteen paikkamerkki 4">
            <a:extLst>
              <a:ext uri="{FF2B5EF4-FFF2-40B4-BE49-F238E27FC236}">
                <a16:creationId xmlns:a16="http://schemas.microsoft.com/office/drawing/2014/main" id="{B063AE42-CA71-44E3-9D58-B8058F37EC93}"/>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Lasse Hämäläinen</a:t>
            </a:r>
          </a:p>
        </p:txBody>
      </p:sp>
    </p:spTree>
    <p:extLst>
      <p:ext uri="{BB962C8B-B14F-4D97-AF65-F5344CB8AC3E}">
        <p14:creationId xmlns:p14="http://schemas.microsoft.com/office/powerpoint/2010/main" val="172127240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Otsikkodia 3" userDrawn="1">
  <p:cSld name="Otsikkodia 3">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19E26A5B-0527-2A40-8198-D97AB2849A7A}"/>
              </a:ext>
              <a:ext uri="{C183D7F6-B498-43B3-948B-1728B52AA6E4}">
                <adec:decorative xmlns:adec="http://schemas.microsoft.com/office/drawing/2017/decorative" val="1"/>
              </a:ext>
            </a:extLst>
          </p:cNvPr>
          <p:cNvSpPr>
            <a:spLocks/>
          </p:cNvSpPr>
          <p:nvPr userDrawn="1"/>
        </p:nvSpPr>
        <p:spPr bwMode="auto">
          <a:xfrm>
            <a:off x="178630" y="180000"/>
            <a:ext cx="11834343" cy="5653369"/>
          </a:xfrm>
          <a:custGeom>
            <a:avLst/>
            <a:gdLst>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3830951 h 5653369"/>
              <a:gd name="connsiteX4" fmla="*/ 11834343 w 11834343"/>
              <a:gd name="connsiteY4" fmla="*/ 4781242 h 5653369"/>
              <a:gd name="connsiteX5" fmla="*/ 2 w 11834343"/>
              <a:gd name="connsiteY5" fmla="*/ 5653369 h 5653369"/>
              <a:gd name="connsiteX6" fmla="*/ 2 w 11834343"/>
              <a:gd name="connsiteY6" fmla="*/ 4632577 h 5653369"/>
              <a:gd name="connsiteX7" fmla="*/ 2 w 11834343"/>
              <a:gd name="connsiteY7" fmla="*/ 2262418 h 5653369"/>
              <a:gd name="connsiteX8" fmla="*/ 2 w 11834343"/>
              <a:gd name="connsiteY8" fmla="*/ 1515743 h 5653369"/>
              <a:gd name="connsiteX9" fmla="*/ 4173164 w 11834343"/>
              <a:gd name="connsiteY9" fmla="*/ 0 h 5653369"/>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3830951 h 5653369"/>
              <a:gd name="connsiteX4" fmla="*/ 11834343 w 11834343"/>
              <a:gd name="connsiteY4" fmla="*/ 4781242 h 5653369"/>
              <a:gd name="connsiteX5" fmla="*/ 2 w 11834343"/>
              <a:gd name="connsiteY5" fmla="*/ 5653369 h 5653369"/>
              <a:gd name="connsiteX6" fmla="*/ 2 w 11834343"/>
              <a:gd name="connsiteY6" fmla="*/ 2262418 h 5653369"/>
              <a:gd name="connsiteX7" fmla="*/ 2 w 11834343"/>
              <a:gd name="connsiteY7" fmla="*/ 1515743 h 5653369"/>
              <a:gd name="connsiteX8" fmla="*/ 4173164 w 11834343"/>
              <a:gd name="connsiteY8" fmla="*/ 0 h 5653369"/>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3830951 h 5653369"/>
              <a:gd name="connsiteX4" fmla="*/ 11834343 w 11834343"/>
              <a:gd name="connsiteY4" fmla="*/ 4781242 h 5653369"/>
              <a:gd name="connsiteX5" fmla="*/ 2 w 11834343"/>
              <a:gd name="connsiteY5" fmla="*/ 5653369 h 5653369"/>
              <a:gd name="connsiteX6" fmla="*/ 2 w 11834343"/>
              <a:gd name="connsiteY6" fmla="*/ 1515743 h 5653369"/>
              <a:gd name="connsiteX7" fmla="*/ 4173164 w 11834343"/>
              <a:gd name="connsiteY7" fmla="*/ 0 h 5653369"/>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4781242 h 5653369"/>
              <a:gd name="connsiteX4" fmla="*/ 2 w 11834343"/>
              <a:gd name="connsiteY4" fmla="*/ 5653369 h 5653369"/>
              <a:gd name="connsiteX5" fmla="*/ 2 w 11834343"/>
              <a:gd name="connsiteY5" fmla="*/ 1515743 h 5653369"/>
              <a:gd name="connsiteX6" fmla="*/ 4173164 w 11834343"/>
              <a:gd name="connsiteY6" fmla="*/ 0 h 5653369"/>
              <a:gd name="connsiteX0" fmla="*/ 4173164 w 11834343"/>
              <a:gd name="connsiteY0" fmla="*/ 0 h 5653369"/>
              <a:gd name="connsiteX1" fmla="*/ 11834343 w 11834343"/>
              <a:gd name="connsiteY1" fmla="*/ 0 h 5653369"/>
              <a:gd name="connsiteX2" fmla="*/ 11834343 w 11834343"/>
              <a:gd name="connsiteY2" fmla="*/ 4781242 h 5653369"/>
              <a:gd name="connsiteX3" fmla="*/ 2 w 11834343"/>
              <a:gd name="connsiteY3" fmla="*/ 5653369 h 5653369"/>
              <a:gd name="connsiteX4" fmla="*/ 2 w 11834343"/>
              <a:gd name="connsiteY4" fmla="*/ 1515743 h 5653369"/>
              <a:gd name="connsiteX5" fmla="*/ 4173164 w 11834343"/>
              <a:gd name="connsiteY5" fmla="*/ 0 h 565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4343" h="5653369">
                <a:moveTo>
                  <a:pt x="4173164" y="0"/>
                </a:moveTo>
                <a:lnTo>
                  <a:pt x="11834343" y="0"/>
                </a:lnTo>
                <a:lnTo>
                  <a:pt x="11834343" y="4781242"/>
                </a:lnTo>
                <a:cubicBezTo>
                  <a:pt x="11819942" y="4767138"/>
                  <a:pt x="-5758" y="5651802"/>
                  <a:pt x="2" y="5653369"/>
                </a:cubicBezTo>
                <a:lnTo>
                  <a:pt x="2" y="1515743"/>
                </a:lnTo>
                <a:cubicBezTo>
                  <a:pt x="2819434" y="1624499"/>
                  <a:pt x="3916820" y="928388"/>
                  <a:pt x="4173164" y="0"/>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a:p>
        </p:txBody>
      </p:sp>
      <p:sp>
        <p:nvSpPr>
          <p:cNvPr id="13" name="Kuvan paikkamerkki 2">
            <a:extLst>
              <a:ext uri="{FF2B5EF4-FFF2-40B4-BE49-F238E27FC236}">
                <a16:creationId xmlns:a16="http://schemas.microsoft.com/office/drawing/2014/main" id="{BFBF6B36-2C5D-4C96-B600-824137F550F2}"/>
              </a:ext>
              <a:ext uri="{C183D7F6-B498-43B3-948B-1728B52AA6E4}">
                <adec:decorative xmlns:adec="http://schemas.microsoft.com/office/drawing/2017/decorative" val="1"/>
              </a:ext>
            </a:extLst>
          </p:cNvPr>
          <p:cNvSpPr>
            <a:spLocks noGrp="1"/>
          </p:cNvSpPr>
          <p:nvPr>
            <p:ph type="pic" idx="13" hasCustomPrompt="1"/>
          </p:nvPr>
        </p:nvSpPr>
        <p:spPr>
          <a:xfrm>
            <a:off x="178858" y="3996390"/>
            <a:ext cx="11834341" cy="2681610"/>
          </a:xfrm>
          <a:custGeom>
            <a:avLst/>
            <a:gdLst>
              <a:gd name="connsiteX0" fmla="*/ 0 w 11834341"/>
              <a:gd name="connsiteY0" fmla="*/ 0 h 2987423"/>
              <a:gd name="connsiteX1" fmla="*/ 11834341 w 11834341"/>
              <a:gd name="connsiteY1" fmla="*/ 0 h 2987423"/>
              <a:gd name="connsiteX2" fmla="*/ 11834341 w 11834341"/>
              <a:gd name="connsiteY2" fmla="*/ 2987423 h 2987423"/>
              <a:gd name="connsiteX3" fmla="*/ 0 w 11834341"/>
              <a:gd name="connsiteY3" fmla="*/ 2987423 h 2987423"/>
              <a:gd name="connsiteX4" fmla="*/ 0 w 11834341"/>
              <a:gd name="connsiteY4" fmla="*/ 0 h 2987423"/>
              <a:gd name="connsiteX0" fmla="*/ 9467 w 11843808"/>
              <a:gd name="connsiteY0" fmla="*/ 0 h 2987423"/>
              <a:gd name="connsiteX1" fmla="*/ 11843808 w 11843808"/>
              <a:gd name="connsiteY1" fmla="*/ 0 h 2987423"/>
              <a:gd name="connsiteX2" fmla="*/ 11843808 w 11843808"/>
              <a:gd name="connsiteY2" fmla="*/ 2987423 h 2987423"/>
              <a:gd name="connsiteX3" fmla="*/ 9467 w 11843808"/>
              <a:gd name="connsiteY3" fmla="*/ 2987423 h 2987423"/>
              <a:gd name="connsiteX4" fmla="*/ 0 w 11843808"/>
              <a:gd name="connsiteY4" fmla="*/ 1159280 h 2987423"/>
              <a:gd name="connsiteX5" fmla="*/ 9467 w 11843808"/>
              <a:gd name="connsiteY5" fmla="*/ 0 h 2987423"/>
              <a:gd name="connsiteX0" fmla="*/ 9467 w 11843808"/>
              <a:gd name="connsiteY0" fmla="*/ 2008 h 2989431"/>
              <a:gd name="connsiteX1" fmla="*/ 5925312 w 11843808"/>
              <a:gd name="connsiteY1" fmla="*/ 0 h 2989431"/>
              <a:gd name="connsiteX2" fmla="*/ 11843808 w 11843808"/>
              <a:gd name="connsiteY2" fmla="*/ 2008 h 2989431"/>
              <a:gd name="connsiteX3" fmla="*/ 11843808 w 11843808"/>
              <a:gd name="connsiteY3" fmla="*/ 2989431 h 2989431"/>
              <a:gd name="connsiteX4" fmla="*/ 9467 w 11843808"/>
              <a:gd name="connsiteY4" fmla="*/ 2989431 h 2989431"/>
              <a:gd name="connsiteX5" fmla="*/ 0 w 11843808"/>
              <a:gd name="connsiteY5" fmla="*/ 1161288 h 2989431"/>
              <a:gd name="connsiteX6" fmla="*/ 9467 w 11843808"/>
              <a:gd name="connsiteY6" fmla="*/ 2008 h 2989431"/>
              <a:gd name="connsiteX0" fmla="*/ 650 w 11834991"/>
              <a:gd name="connsiteY0" fmla="*/ 2008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6" fmla="*/ 650 w 11834991"/>
              <a:gd name="connsiteY6" fmla="*/ 2008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732 h 2989700"/>
              <a:gd name="connsiteX1" fmla="*/ 5916495 w 11834991"/>
              <a:gd name="connsiteY1" fmla="*/ 269 h 2989700"/>
              <a:gd name="connsiteX2" fmla="*/ 11834991 w 11834991"/>
              <a:gd name="connsiteY2" fmla="*/ 2277 h 2989700"/>
              <a:gd name="connsiteX3" fmla="*/ 11834991 w 11834991"/>
              <a:gd name="connsiteY3" fmla="*/ 2989700 h 2989700"/>
              <a:gd name="connsiteX4" fmla="*/ 650 w 11834991"/>
              <a:gd name="connsiteY4" fmla="*/ 2989700 h 2989700"/>
              <a:gd name="connsiteX5" fmla="*/ 3883 w 11834991"/>
              <a:gd name="connsiteY5" fmla="*/ 1164732 h 2989700"/>
              <a:gd name="connsiteX0" fmla="*/ 3883 w 11834991"/>
              <a:gd name="connsiteY0" fmla="*/ 1164463 h 2989431"/>
              <a:gd name="connsiteX1" fmla="*/ 1805336 w 11834991"/>
              <a:gd name="connsiteY1" fmla="*/ 525357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6530 h 2991498"/>
              <a:gd name="connsiteX1" fmla="*/ 1758770 w 11834991"/>
              <a:gd name="connsiteY1" fmla="*/ 453341 h 2991498"/>
              <a:gd name="connsiteX2" fmla="*/ 5916495 w 11834991"/>
              <a:gd name="connsiteY2" fmla="*/ 2067 h 2991498"/>
              <a:gd name="connsiteX3" fmla="*/ 11834991 w 11834991"/>
              <a:gd name="connsiteY3" fmla="*/ 4075 h 2991498"/>
              <a:gd name="connsiteX4" fmla="*/ 11834991 w 11834991"/>
              <a:gd name="connsiteY4" fmla="*/ 2991498 h 2991498"/>
              <a:gd name="connsiteX5" fmla="*/ 650 w 11834991"/>
              <a:gd name="connsiteY5" fmla="*/ 2991498 h 2991498"/>
              <a:gd name="connsiteX6" fmla="*/ 3883 w 11834991"/>
              <a:gd name="connsiteY6" fmla="*/ 1166530 h 2991498"/>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775 h 2989743"/>
              <a:gd name="connsiteX1" fmla="*/ 1758770 w 11834991"/>
              <a:gd name="connsiteY1" fmla="*/ 451586 h 2989743"/>
              <a:gd name="connsiteX2" fmla="*/ 5916495 w 11834991"/>
              <a:gd name="connsiteY2" fmla="*/ 312 h 2989743"/>
              <a:gd name="connsiteX3" fmla="*/ 11834991 w 11834991"/>
              <a:gd name="connsiteY3" fmla="*/ 2320 h 2989743"/>
              <a:gd name="connsiteX4" fmla="*/ 11834991 w 11834991"/>
              <a:gd name="connsiteY4" fmla="*/ 2989743 h 2989743"/>
              <a:gd name="connsiteX5" fmla="*/ 650 w 11834991"/>
              <a:gd name="connsiteY5" fmla="*/ 2989743 h 2989743"/>
              <a:gd name="connsiteX6" fmla="*/ 3883 w 11834991"/>
              <a:gd name="connsiteY6" fmla="*/ 1164775 h 2989743"/>
              <a:gd name="connsiteX0" fmla="*/ 3883 w 11834991"/>
              <a:gd name="connsiteY0" fmla="*/ 1164880 h 2989848"/>
              <a:gd name="connsiteX1" fmla="*/ 1932336 w 11834991"/>
              <a:gd name="connsiteY1" fmla="*/ 411474 h 2989848"/>
              <a:gd name="connsiteX2" fmla="*/ 5916495 w 11834991"/>
              <a:gd name="connsiteY2" fmla="*/ 417 h 2989848"/>
              <a:gd name="connsiteX3" fmla="*/ 11834991 w 11834991"/>
              <a:gd name="connsiteY3" fmla="*/ 2425 h 2989848"/>
              <a:gd name="connsiteX4" fmla="*/ 11834991 w 11834991"/>
              <a:gd name="connsiteY4" fmla="*/ 2989848 h 2989848"/>
              <a:gd name="connsiteX5" fmla="*/ 650 w 11834991"/>
              <a:gd name="connsiteY5" fmla="*/ 2989848 h 2989848"/>
              <a:gd name="connsiteX6" fmla="*/ 3883 w 11834991"/>
              <a:gd name="connsiteY6" fmla="*/ 1164880 h 2989848"/>
              <a:gd name="connsiteX0" fmla="*/ 3883 w 11834991"/>
              <a:gd name="connsiteY0" fmla="*/ 1164867 h 2989835"/>
              <a:gd name="connsiteX1" fmla="*/ 1932336 w 11834991"/>
              <a:gd name="connsiteY1" fmla="*/ 411461 h 2989835"/>
              <a:gd name="connsiteX2" fmla="*/ 5916495 w 11834991"/>
              <a:gd name="connsiteY2" fmla="*/ 404 h 2989835"/>
              <a:gd name="connsiteX3" fmla="*/ 11834991 w 11834991"/>
              <a:gd name="connsiteY3" fmla="*/ 2412 h 2989835"/>
              <a:gd name="connsiteX4" fmla="*/ 11834991 w 11834991"/>
              <a:gd name="connsiteY4" fmla="*/ 2989835 h 2989835"/>
              <a:gd name="connsiteX5" fmla="*/ 650 w 11834991"/>
              <a:gd name="connsiteY5" fmla="*/ 2989835 h 2989835"/>
              <a:gd name="connsiteX6" fmla="*/ 3883 w 11834991"/>
              <a:gd name="connsiteY6" fmla="*/ 1164867 h 2989835"/>
              <a:gd name="connsiteX0" fmla="*/ 3883 w 11834991"/>
              <a:gd name="connsiteY0" fmla="*/ 1164888 h 2989856"/>
              <a:gd name="connsiteX1" fmla="*/ 1921753 w 11834991"/>
              <a:gd name="connsiteY1" fmla="*/ 405132 h 2989856"/>
              <a:gd name="connsiteX2" fmla="*/ 5916495 w 11834991"/>
              <a:gd name="connsiteY2" fmla="*/ 425 h 2989856"/>
              <a:gd name="connsiteX3" fmla="*/ 11834991 w 11834991"/>
              <a:gd name="connsiteY3" fmla="*/ 2433 h 2989856"/>
              <a:gd name="connsiteX4" fmla="*/ 11834991 w 11834991"/>
              <a:gd name="connsiteY4" fmla="*/ 2989856 h 2989856"/>
              <a:gd name="connsiteX5" fmla="*/ 650 w 11834991"/>
              <a:gd name="connsiteY5" fmla="*/ 2989856 h 2989856"/>
              <a:gd name="connsiteX6" fmla="*/ 3883 w 11834991"/>
              <a:gd name="connsiteY6" fmla="*/ 1164888 h 2989856"/>
              <a:gd name="connsiteX0" fmla="*/ 43 w 11835384"/>
              <a:gd name="connsiteY0" fmla="*/ 893516 h 2989610"/>
              <a:gd name="connsiteX1" fmla="*/ 1922146 w 11835384"/>
              <a:gd name="connsiteY1" fmla="*/ 404886 h 2989610"/>
              <a:gd name="connsiteX2" fmla="*/ 5916888 w 11835384"/>
              <a:gd name="connsiteY2" fmla="*/ 179 h 2989610"/>
              <a:gd name="connsiteX3" fmla="*/ 11835384 w 11835384"/>
              <a:gd name="connsiteY3" fmla="*/ 2187 h 2989610"/>
              <a:gd name="connsiteX4" fmla="*/ 11835384 w 11835384"/>
              <a:gd name="connsiteY4" fmla="*/ 2989610 h 2989610"/>
              <a:gd name="connsiteX5" fmla="*/ 1043 w 11835384"/>
              <a:gd name="connsiteY5" fmla="*/ 2989610 h 2989610"/>
              <a:gd name="connsiteX6" fmla="*/ 43 w 11835384"/>
              <a:gd name="connsiteY6" fmla="*/ 893516 h 2989610"/>
              <a:gd name="connsiteX0" fmla="*/ 0 w 11835341"/>
              <a:gd name="connsiteY0" fmla="*/ 893516 h 2989610"/>
              <a:gd name="connsiteX1" fmla="*/ 1922103 w 11835341"/>
              <a:gd name="connsiteY1" fmla="*/ 404886 h 2989610"/>
              <a:gd name="connsiteX2" fmla="*/ 5916845 w 11835341"/>
              <a:gd name="connsiteY2" fmla="*/ 179 h 2989610"/>
              <a:gd name="connsiteX3" fmla="*/ 11835341 w 11835341"/>
              <a:gd name="connsiteY3" fmla="*/ 2187 h 2989610"/>
              <a:gd name="connsiteX4" fmla="*/ 11835341 w 11835341"/>
              <a:gd name="connsiteY4" fmla="*/ 2989610 h 2989610"/>
              <a:gd name="connsiteX5" fmla="*/ 1000 w 11835341"/>
              <a:gd name="connsiteY5" fmla="*/ 2989610 h 2989610"/>
              <a:gd name="connsiteX6" fmla="*/ 0 w 11835341"/>
              <a:gd name="connsiteY6" fmla="*/ 893516 h 2989610"/>
              <a:gd name="connsiteX0" fmla="*/ 0 w 11835341"/>
              <a:gd name="connsiteY0" fmla="*/ 893720 h 2989814"/>
              <a:gd name="connsiteX1" fmla="*/ 2025820 w 11835341"/>
              <a:gd name="connsiteY1" fmla="*/ 260013 h 2989814"/>
              <a:gd name="connsiteX2" fmla="*/ 5916845 w 11835341"/>
              <a:gd name="connsiteY2" fmla="*/ 383 h 2989814"/>
              <a:gd name="connsiteX3" fmla="*/ 11835341 w 11835341"/>
              <a:gd name="connsiteY3" fmla="*/ 2391 h 2989814"/>
              <a:gd name="connsiteX4" fmla="*/ 11835341 w 11835341"/>
              <a:gd name="connsiteY4" fmla="*/ 2989814 h 2989814"/>
              <a:gd name="connsiteX5" fmla="*/ 1000 w 11835341"/>
              <a:gd name="connsiteY5" fmla="*/ 2989814 h 2989814"/>
              <a:gd name="connsiteX6" fmla="*/ 0 w 11835341"/>
              <a:gd name="connsiteY6" fmla="*/ 893720 h 2989814"/>
              <a:gd name="connsiteX0" fmla="*/ 0 w 11835341"/>
              <a:gd name="connsiteY0" fmla="*/ 897278 h 2993372"/>
              <a:gd name="connsiteX1" fmla="*/ 2025820 w 11835341"/>
              <a:gd name="connsiteY1" fmla="*/ 263571 h 2993372"/>
              <a:gd name="connsiteX2" fmla="*/ 5916845 w 11835341"/>
              <a:gd name="connsiteY2" fmla="*/ 3941 h 2993372"/>
              <a:gd name="connsiteX3" fmla="*/ 11835341 w 11835341"/>
              <a:gd name="connsiteY3" fmla="*/ 5949 h 2993372"/>
              <a:gd name="connsiteX4" fmla="*/ 11835341 w 11835341"/>
              <a:gd name="connsiteY4" fmla="*/ 2993372 h 2993372"/>
              <a:gd name="connsiteX5" fmla="*/ 1000 w 11835341"/>
              <a:gd name="connsiteY5" fmla="*/ 2993372 h 2993372"/>
              <a:gd name="connsiteX6" fmla="*/ 0 w 11835341"/>
              <a:gd name="connsiteY6" fmla="*/ 897278 h 2993372"/>
              <a:gd name="connsiteX0" fmla="*/ 0 w 11835341"/>
              <a:gd name="connsiteY0" fmla="*/ 898261 h 2994355"/>
              <a:gd name="connsiteX1" fmla="*/ 2025820 w 11835341"/>
              <a:gd name="connsiteY1" fmla="*/ 264554 h 2994355"/>
              <a:gd name="connsiteX2" fmla="*/ 5916845 w 11835341"/>
              <a:gd name="connsiteY2" fmla="*/ 4924 h 2994355"/>
              <a:gd name="connsiteX3" fmla="*/ 11835341 w 11835341"/>
              <a:gd name="connsiteY3" fmla="*/ 6932 h 2994355"/>
              <a:gd name="connsiteX4" fmla="*/ 11835341 w 11835341"/>
              <a:gd name="connsiteY4" fmla="*/ 2994355 h 2994355"/>
              <a:gd name="connsiteX5" fmla="*/ 1000 w 11835341"/>
              <a:gd name="connsiteY5" fmla="*/ 2994355 h 2994355"/>
              <a:gd name="connsiteX6" fmla="*/ 0 w 11835341"/>
              <a:gd name="connsiteY6" fmla="*/ 898261 h 299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35341" h="2994355">
                <a:moveTo>
                  <a:pt x="0" y="898261"/>
                </a:moveTo>
                <a:cubicBezTo>
                  <a:pt x="436248" y="646332"/>
                  <a:pt x="1024862" y="449117"/>
                  <a:pt x="2025820" y="264554"/>
                </a:cubicBezTo>
                <a:cubicBezTo>
                  <a:pt x="3026778" y="79991"/>
                  <a:pt x="3851536" y="-24505"/>
                  <a:pt x="5916845" y="4924"/>
                </a:cubicBezTo>
                <a:lnTo>
                  <a:pt x="11835341" y="6932"/>
                </a:lnTo>
                <a:lnTo>
                  <a:pt x="11835341" y="2994355"/>
                </a:lnTo>
                <a:lnTo>
                  <a:pt x="1000" y="2994355"/>
                </a:lnTo>
                <a:cubicBezTo>
                  <a:pt x="667" y="2295657"/>
                  <a:pt x="333" y="1596959"/>
                  <a:pt x="0" y="898261"/>
                </a:cubicBezTo>
                <a:close/>
              </a:path>
            </a:pathLst>
          </a:custGeom>
          <a:solidFill>
            <a:schemeClr val="bg1">
              <a:lumMod val="95000"/>
            </a:schemeClr>
          </a:solidFill>
          <a:ln w="1270">
            <a:noFill/>
          </a:ln>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 tai valitsemalla </a:t>
            </a:r>
            <a:r>
              <a:rPr lang="fi-FI" err="1"/>
              <a:t>Kameleonin</a:t>
            </a:r>
            <a:r>
              <a:rPr lang="fi-FI"/>
              <a:t> Kuvagalleriasta</a:t>
            </a:r>
            <a:br>
              <a:rPr lang="fi-FI"/>
            </a:br>
            <a:br>
              <a:rPr lang="fi-FI"/>
            </a:br>
            <a:r>
              <a:rPr lang="fi-FI"/>
              <a:t>Voit vaihtaa kuvan Kuvagalleriasta tai poistamalla kuvan ja lisäämällä uuden kuvan napsauttamalla kuvaketta</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184148"/>
            <a:ext cx="8193024" cy="1800000"/>
          </a:xfrm>
        </p:spPr>
        <p:txBody>
          <a:bodyPr anchor="ctr" anchorCtr="0"/>
          <a:lstStyle>
            <a:lvl1pPr algn="r">
              <a:lnSpc>
                <a:spcPct val="95000"/>
              </a:lnSpc>
              <a:defRPr sz="3600">
                <a:solidFill>
                  <a:schemeClr val="bg1"/>
                </a:solidFill>
              </a:defRPr>
            </a:lvl1pPr>
          </a:lstStyle>
          <a:p>
            <a:r>
              <a:rPr lang="fi-FI"/>
              <a:t>Otsikko, Esityksen aloitussivu </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3012948" y="3325673"/>
            <a:ext cx="6950798" cy="642034"/>
          </a:xfrm>
        </p:spPr>
        <p:txBody>
          <a:bodyPr anchor="t"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7" name="Päivämäärän paikkamerkki 3">
            <a:extLst>
              <a:ext uri="{FF2B5EF4-FFF2-40B4-BE49-F238E27FC236}">
                <a16:creationId xmlns:a16="http://schemas.microsoft.com/office/drawing/2014/main" id="{885340FB-A085-44AC-B06C-1418A7E1FA80}"/>
              </a:ext>
            </a:extLst>
          </p:cNvPr>
          <p:cNvSpPr>
            <a:spLocks noGrp="1"/>
          </p:cNvSpPr>
          <p:nvPr>
            <p:ph type="dt" sz="half" idx="10"/>
          </p:nvPr>
        </p:nvSpPr>
        <p:spPr>
          <a:xfrm>
            <a:off x="9963972" y="3326656"/>
            <a:ext cx="1242000" cy="642035"/>
          </a:xfrm>
        </p:spPr>
        <p:txBody>
          <a:bodyPr vert="horz" lIns="0" tIns="0" rIns="0" bIns="0" rtlCol="0" anchor="t" anchorCtr="0">
            <a:noAutofit/>
          </a:bodyPr>
          <a:lstStyle>
            <a:lvl1pPr>
              <a:defRPr lang="fi-FI" sz="1600" smtClean="0">
                <a:solidFill>
                  <a:schemeClr val="bg1"/>
                </a:solidFill>
              </a:defRPr>
            </a:lvl1pPr>
          </a:lstStyle>
          <a:p>
            <a:pPr algn="r">
              <a:lnSpc>
                <a:spcPct val="110000"/>
              </a:lnSpc>
              <a:buClr>
                <a:schemeClr val="tx2"/>
              </a:buClr>
            </a:pPr>
            <a:r>
              <a:rPr lang="fi-FI"/>
              <a:t>23.8.2024</a:t>
            </a:r>
            <a:endParaRPr lang="fi-FI" sz="1600">
              <a:solidFill>
                <a:schemeClr val="bg1"/>
              </a:solidFill>
            </a:endParaRPr>
          </a:p>
        </p:txBody>
      </p:sp>
      <p:sp>
        <p:nvSpPr>
          <p:cNvPr id="9" name="Alatunnisteen paikkamerkki 4">
            <a:extLst>
              <a:ext uri="{FF2B5EF4-FFF2-40B4-BE49-F238E27FC236}">
                <a16:creationId xmlns:a16="http://schemas.microsoft.com/office/drawing/2014/main" id="{F912D628-CD7A-4946-A2B4-D103992E9F21}"/>
              </a:ext>
            </a:extLst>
          </p:cNvPr>
          <p:cNvSpPr>
            <a:spLocks noGrp="1"/>
          </p:cNvSpPr>
          <p:nvPr>
            <p:ph type="ftr" sz="quarter" idx="11"/>
          </p:nvPr>
        </p:nvSpPr>
        <p:spPr>
          <a:xfrm>
            <a:off x="7091172" y="3052610"/>
            <a:ext cx="4114800" cy="204601"/>
          </a:xfrm>
        </p:spPr>
        <p:txBody>
          <a:bodyPr vert="horz" lIns="0" tIns="0" rIns="0" bIns="0" rtlCol="0" anchor="t" anchorCtr="0">
            <a:noAutofit/>
          </a:bodyPr>
          <a:lstStyle>
            <a:lvl1pPr algn="r">
              <a:defRPr lang="fi-FI" sz="1600" dirty="0" smtClean="0">
                <a:solidFill>
                  <a:schemeClr val="bg1"/>
                </a:solidFill>
              </a:defRPr>
            </a:lvl1pPr>
          </a:lstStyle>
          <a:p>
            <a:pPr>
              <a:lnSpc>
                <a:spcPct val="110000"/>
              </a:lnSpc>
              <a:buClr>
                <a:schemeClr val="tx2"/>
              </a:buClr>
            </a:pPr>
            <a:r>
              <a:rPr lang="fi-FI"/>
              <a:t> </a:t>
            </a:r>
            <a:endParaRPr lang="fi-FI" sz="1600">
              <a:solidFill>
                <a:schemeClr val="bg1"/>
              </a:solidFill>
            </a:endParaRPr>
          </a:p>
        </p:txBody>
      </p:sp>
    </p:spTree>
    <p:extLst>
      <p:ext uri="{BB962C8B-B14F-4D97-AF65-F5344CB8AC3E}">
        <p14:creationId xmlns:p14="http://schemas.microsoft.com/office/powerpoint/2010/main" val="181039781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pic>
        <p:nvPicPr>
          <p:cNvPr id="4" name="Kuva 6"/>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Kuva 7"/>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836275" y="4994275"/>
            <a:ext cx="1035050"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74A82FB8-723A-2649-A34F-1DED29C7489E}"/>
              </a:ext>
            </a:extLst>
          </p:cNvPr>
          <p:cNvSpPr>
            <a:spLocks noGrp="1"/>
          </p:cNvSpPr>
          <p:nvPr>
            <p:ph type="title"/>
          </p:nvPr>
        </p:nvSpPr>
        <p:spPr>
          <a:xfrm>
            <a:off x="838200" y="1516551"/>
            <a:ext cx="10515600" cy="1325563"/>
          </a:xfrm>
        </p:spPr>
        <p:txBody>
          <a:bodyPr>
            <a:normAutofit/>
          </a:bodyPr>
          <a:lstStyle>
            <a:lvl1pPr>
              <a:defRPr sz="4200" b="1"/>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D698AB97-1C87-D346-AEE6-D7BA0DC38656}"/>
              </a:ext>
            </a:extLst>
          </p:cNvPr>
          <p:cNvSpPr>
            <a:spLocks noGrp="1"/>
          </p:cNvSpPr>
          <p:nvPr>
            <p:ph idx="1"/>
          </p:nvPr>
        </p:nvSpPr>
        <p:spPr>
          <a:xfrm>
            <a:off x="838200" y="2842114"/>
            <a:ext cx="10515600" cy="3750286"/>
          </a:xfrm>
        </p:spPr>
        <p:txBody>
          <a:bodyPr/>
          <a:lstStyle>
            <a:lvl1pPr>
              <a:lnSpc>
                <a:spcPct val="100000"/>
              </a:lnSpc>
              <a:spcBef>
                <a:spcPts val="1500"/>
              </a:spcBef>
              <a:defRPr/>
            </a:lvl1pPr>
          </a:lstStyle>
          <a:p>
            <a:r>
              <a:rPr lang="fi-FI"/>
              <a:t>Muokkaa tekstin perustyylejä
toinen taso
kolmas taso
neljäs taso
viides taso</a:t>
            </a:r>
          </a:p>
        </p:txBody>
      </p:sp>
      <p:sp>
        <p:nvSpPr>
          <p:cNvPr id="6" name="Päivämäärän paikkamerkki 3">
            <a:extLst>
              <a:ext uri="{FF2B5EF4-FFF2-40B4-BE49-F238E27FC236}">
                <a16:creationId xmlns:a16="http://schemas.microsoft.com/office/drawing/2014/main" id="{3202DAF2-8B72-B743-85AD-12D6F1599F64}"/>
              </a:ext>
            </a:extLst>
          </p:cNvPr>
          <p:cNvSpPr>
            <a:spLocks noGrp="1"/>
          </p:cNvSpPr>
          <p:nvPr>
            <p:ph type="dt" sz="half" idx="10"/>
          </p:nvPr>
        </p:nvSpPr>
        <p:spPr/>
        <p:txBody>
          <a:bodyPr/>
          <a:lstStyle>
            <a:lvl1pPr>
              <a:defRPr/>
            </a:lvl1pPr>
          </a:lstStyle>
          <a:p>
            <a:pPr>
              <a:defRPr/>
            </a:pPr>
            <a:r>
              <a:rPr lang="fi-FI"/>
              <a:t>11.3.2019</a:t>
            </a:r>
          </a:p>
        </p:txBody>
      </p:sp>
      <p:sp>
        <p:nvSpPr>
          <p:cNvPr id="7" name="Dian numeron paikkamerkki 5">
            <a:extLst>
              <a:ext uri="{FF2B5EF4-FFF2-40B4-BE49-F238E27FC236}">
                <a16:creationId xmlns:a16="http://schemas.microsoft.com/office/drawing/2014/main" id="{1A3A1678-98CD-F04B-859A-684CEC0FA2CB}"/>
              </a:ext>
            </a:extLst>
          </p:cNvPr>
          <p:cNvSpPr>
            <a:spLocks noGrp="1"/>
          </p:cNvSpPr>
          <p:nvPr>
            <p:ph type="sldNum" sz="quarter" idx="11"/>
          </p:nvPr>
        </p:nvSpPr>
        <p:spPr>
          <a:xfrm>
            <a:off x="7918450" y="6356350"/>
            <a:ext cx="2743200" cy="365125"/>
          </a:xfrm>
        </p:spPr>
        <p:txBody>
          <a:bodyPr/>
          <a:lstStyle>
            <a:lvl1pPr>
              <a:defRPr/>
            </a:lvl1pPr>
          </a:lstStyle>
          <a:p>
            <a:pPr>
              <a:defRPr/>
            </a:pPr>
            <a:fld id="{2FEDAF99-A2A5-4333-8B48-EF593AC57C0E}" type="slidenum">
              <a:rPr lang="fi-FI"/>
              <a:pPr>
                <a:defRPr/>
              </a:pPr>
              <a:t>‹#›</a:t>
            </a:fld>
            <a:endParaRPr lang="fi-FI"/>
          </a:p>
        </p:txBody>
      </p:sp>
    </p:spTree>
    <p:extLst>
      <p:ext uri="{BB962C8B-B14F-4D97-AF65-F5344CB8AC3E}">
        <p14:creationId xmlns:p14="http://schemas.microsoft.com/office/powerpoint/2010/main" val="68914542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pic>
        <p:nvPicPr>
          <p:cNvPr id="4" name="Kuva 6"/>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Kuva 7"/>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18825" y="5341938"/>
            <a:ext cx="86995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74A82FB8-723A-2649-A34F-1DED29C7489E}"/>
              </a:ext>
            </a:extLst>
          </p:cNvPr>
          <p:cNvSpPr>
            <a:spLocks noGrp="1"/>
          </p:cNvSpPr>
          <p:nvPr>
            <p:ph type="title"/>
          </p:nvPr>
        </p:nvSpPr>
        <p:spPr>
          <a:xfrm>
            <a:off x="838200" y="1516551"/>
            <a:ext cx="10515600" cy="1325563"/>
          </a:xfrm>
        </p:spPr>
        <p:txBody>
          <a:bodyPr>
            <a:normAutofit/>
          </a:bodyPr>
          <a:lstStyle>
            <a:lvl1pPr>
              <a:defRPr sz="4200" b="1"/>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D698AB97-1C87-D346-AEE6-D7BA0DC38656}"/>
              </a:ext>
            </a:extLst>
          </p:cNvPr>
          <p:cNvSpPr>
            <a:spLocks noGrp="1"/>
          </p:cNvSpPr>
          <p:nvPr>
            <p:ph idx="1"/>
          </p:nvPr>
        </p:nvSpPr>
        <p:spPr>
          <a:xfrm>
            <a:off x="838200" y="2842114"/>
            <a:ext cx="10515600" cy="3750286"/>
          </a:xfrm>
        </p:spPr>
        <p:txBody>
          <a:bodyPr/>
          <a:lstStyle>
            <a:lvl1pPr>
              <a:lnSpc>
                <a:spcPct val="100000"/>
              </a:lnSpc>
              <a:spcBef>
                <a:spcPts val="1500"/>
              </a:spcBef>
              <a:defRPr/>
            </a:lvl1pPr>
          </a:lstStyle>
          <a:p>
            <a:r>
              <a:rPr lang="fi-FI"/>
              <a:t>Muokkaa tekstin perustyylejä
toinen taso
kolmas taso
neljäs taso
viides taso</a:t>
            </a:r>
          </a:p>
        </p:txBody>
      </p:sp>
      <p:sp>
        <p:nvSpPr>
          <p:cNvPr id="6" name="Päivämäärän paikkamerkki 3">
            <a:extLst>
              <a:ext uri="{FF2B5EF4-FFF2-40B4-BE49-F238E27FC236}">
                <a16:creationId xmlns:a16="http://schemas.microsoft.com/office/drawing/2014/main" id="{3202DAF2-8B72-B743-85AD-12D6F1599F64}"/>
              </a:ext>
            </a:extLst>
          </p:cNvPr>
          <p:cNvSpPr>
            <a:spLocks noGrp="1"/>
          </p:cNvSpPr>
          <p:nvPr>
            <p:ph type="dt" sz="half" idx="10"/>
          </p:nvPr>
        </p:nvSpPr>
        <p:spPr/>
        <p:txBody>
          <a:bodyPr/>
          <a:lstStyle>
            <a:lvl1pPr>
              <a:defRPr/>
            </a:lvl1pPr>
          </a:lstStyle>
          <a:p>
            <a:pPr>
              <a:defRPr/>
            </a:pPr>
            <a:fld id="{EB46ABCE-4B03-4CB3-AD4D-21E588D1DF6B}" type="datetime1">
              <a:rPr lang="fi-FI"/>
              <a:pPr>
                <a:defRPr/>
              </a:pPr>
              <a:t>7.10.2025</a:t>
            </a:fld>
            <a:endParaRPr lang="fi-FI"/>
          </a:p>
        </p:txBody>
      </p:sp>
      <p:sp>
        <p:nvSpPr>
          <p:cNvPr id="7" name="Dian numeron paikkamerkki 5">
            <a:extLst>
              <a:ext uri="{FF2B5EF4-FFF2-40B4-BE49-F238E27FC236}">
                <a16:creationId xmlns:a16="http://schemas.microsoft.com/office/drawing/2014/main" id="{1A3A1678-98CD-F04B-859A-684CEC0FA2CB}"/>
              </a:ext>
            </a:extLst>
          </p:cNvPr>
          <p:cNvSpPr>
            <a:spLocks noGrp="1"/>
          </p:cNvSpPr>
          <p:nvPr>
            <p:ph type="sldNum" sz="quarter" idx="11"/>
          </p:nvPr>
        </p:nvSpPr>
        <p:spPr>
          <a:xfrm>
            <a:off x="7918450" y="6356350"/>
            <a:ext cx="2743200" cy="365125"/>
          </a:xfrm>
        </p:spPr>
        <p:txBody>
          <a:bodyPr/>
          <a:lstStyle>
            <a:lvl1pPr>
              <a:defRPr/>
            </a:lvl1pPr>
          </a:lstStyle>
          <a:p>
            <a:pPr>
              <a:defRPr/>
            </a:pPr>
            <a:fld id="{D3E21C87-9933-4CC4-B59B-21E3D54545C6}" type="slidenum">
              <a:rPr lang="fi-FI"/>
              <a:pPr>
                <a:defRPr/>
              </a:pPr>
              <a:t>‹#›</a:t>
            </a:fld>
            <a:endParaRPr lang="fi-FI"/>
          </a:p>
        </p:txBody>
      </p:sp>
    </p:spTree>
    <p:extLst>
      <p:ext uri="{BB962C8B-B14F-4D97-AF65-F5344CB8AC3E}">
        <p14:creationId xmlns:p14="http://schemas.microsoft.com/office/powerpoint/2010/main" val="2467910239"/>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Vain otsikk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Kuva 6"/>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28575"/>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37CF3FDE-1226-E04A-9D4F-1B0A6500EDF8}"/>
              </a:ext>
            </a:extLst>
          </p:cNvPr>
          <p:cNvSpPr>
            <a:spLocks noGrp="1"/>
          </p:cNvSpPr>
          <p:nvPr>
            <p:ph type="title"/>
          </p:nvPr>
        </p:nvSpPr>
        <p:spPr>
          <a:xfrm>
            <a:off x="838200" y="4628206"/>
            <a:ext cx="10515600" cy="1325563"/>
          </a:xfrm>
        </p:spPr>
        <p:txBody>
          <a:bodyPr>
            <a:normAutofit/>
          </a:bodyPr>
          <a:lstStyle>
            <a:lvl1pPr>
              <a:defRPr sz="4000" b="1">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Dian numeron paikkamerkki 4">
            <a:extLst>
              <a:ext uri="{FF2B5EF4-FFF2-40B4-BE49-F238E27FC236}">
                <a16:creationId xmlns:a16="http://schemas.microsoft.com/office/drawing/2014/main" id="{6C445153-686B-D946-8403-9F2DF58144E0}"/>
              </a:ext>
            </a:extLst>
          </p:cNvPr>
          <p:cNvSpPr>
            <a:spLocks noGrp="1"/>
          </p:cNvSpPr>
          <p:nvPr>
            <p:ph type="sldNum" sz="quarter" idx="10"/>
          </p:nvPr>
        </p:nvSpPr>
        <p:spPr/>
        <p:txBody>
          <a:bodyPr/>
          <a:lstStyle>
            <a:lvl1pPr>
              <a:defRPr>
                <a:solidFill>
                  <a:schemeClr val="bg1"/>
                </a:solidFill>
              </a:defRPr>
            </a:lvl1pPr>
          </a:lstStyle>
          <a:p>
            <a:pPr>
              <a:defRPr/>
            </a:pPr>
            <a:fld id="{C331793E-9C70-4245-A1C7-E83E8193DE21}" type="slidenum">
              <a:rPr lang="fi-FI"/>
              <a:pPr>
                <a:defRPr/>
              </a:pPr>
              <a:t>‹#›</a:t>
            </a:fld>
            <a:endParaRPr lang="fi-FI"/>
          </a:p>
        </p:txBody>
      </p:sp>
      <p:sp>
        <p:nvSpPr>
          <p:cNvPr id="5" name="Päivämäärän paikkamerkki 3">
            <a:extLst>
              <a:ext uri="{FF2B5EF4-FFF2-40B4-BE49-F238E27FC236}">
                <a16:creationId xmlns:a16="http://schemas.microsoft.com/office/drawing/2014/main" id="{1A584777-2523-8E4C-964B-3F26428E4BFD}"/>
              </a:ext>
            </a:extLst>
          </p:cNvPr>
          <p:cNvSpPr>
            <a:spLocks noGrp="1"/>
          </p:cNvSpPr>
          <p:nvPr>
            <p:ph type="dt" sz="half" idx="11"/>
          </p:nvPr>
        </p:nvSpPr>
        <p:spPr/>
        <p:txBody>
          <a:bodyPr/>
          <a:lstStyle>
            <a:lvl1pPr algn="l">
              <a:defRPr sz="1000">
                <a:solidFill>
                  <a:schemeClr val="bg1"/>
                </a:solidFill>
              </a:defRPr>
            </a:lvl1pPr>
          </a:lstStyle>
          <a:p>
            <a:pPr>
              <a:defRPr/>
            </a:pPr>
            <a:fld id="{68B927FB-C508-4306-A159-FA34CF230F1C}" type="datetime1">
              <a:rPr lang="fi-FI"/>
              <a:pPr>
                <a:defRPr/>
              </a:pPr>
              <a:t>7.10.2025</a:t>
            </a:fld>
            <a:endParaRPr lang="fi-FI"/>
          </a:p>
        </p:txBody>
      </p:sp>
    </p:spTree>
    <p:extLst>
      <p:ext uri="{BB962C8B-B14F-4D97-AF65-F5344CB8AC3E}">
        <p14:creationId xmlns:p14="http://schemas.microsoft.com/office/powerpoint/2010/main" val="1261975886"/>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1_Vain otsikk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Kuva 6"/>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28575"/>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37CF3FDE-1226-E04A-9D4F-1B0A6500EDF8}"/>
              </a:ext>
            </a:extLst>
          </p:cNvPr>
          <p:cNvSpPr>
            <a:spLocks noGrp="1"/>
          </p:cNvSpPr>
          <p:nvPr>
            <p:ph type="title"/>
          </p:nvPr>
        </p:nvSpPr>
        <p:spPr>
          <a:xfrm>
            <a:off x="838200" y="4628206"/>
            <a:ext cx="10515600" cy="1325563"/>
          </a:xfrm>
        </p:spPr>
        <p:txBody>
          <a:bodyPr>
            <a:normAutofit/>
          </a:bodyPr>
          <a:lstStyle>
            <a:lvl1pPr>
              <a:defRPr sz="4200" b="1">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Dian numeron paikkamerkki 4">
            <a:extLst>
              <a:ext uri="{FF2B5EF4-FFF2-40B4-BE49-F238E27FC236}">
                <a16:creationId xmlns:a16="http://schemas.microsoft.com/office/drawing/2014/main" id="{6C445153-686B-D946-8403-9F2DF58144E0}"/>
              </a:ext>
            </a:extLst>
          </p:cNvPr>
          <p:cNvSpPr>
            <a:spLocks noGrp="1"/>
          </p:cNvSpPr>
          <p:nvPr>
            <p:ph type="sldNum" sz="quarter" idx="10"/>
          </p:nvPr>
        </p:nvSpPr>
        <p:spPr/>
        <p:txBody>
          <a:bodyPr/>
          <a:lstStyle>
            <a:lvl1pPr>
              <a:defRPr>
                <a:solidFill>
                  <a:schemeClr val="bg1"/>
                </a:solidFill>
              </a:defRPr>
            </a:lvl1pPr>
          </a:lstStyle>
          <a:p>
            <a:pPr>
              <a:defRPr/>
            </a:pPr>
            <a:fld id="{7D109AA6-3E75-422A-A2FF-1E5A04507259}" type="slidenum">
              <a:rPr lang="fi-FI"/>
              <a:pPr>
                <a:defRPr/>
              </a:pPr>
              <a:t>‹#›</a:t>
            </a:fld>
            <a:endParaRPr lang="fi-FI"/>
          </a:p>
        </p:txBody>
      </p:sp>
      <p:sp>
        <p:nvSpPr>
          <p:cNvPr id="5" name="Päivämäärän paikkamerkki 3">
            <a:extLst>
              <a:ext uri="{FF2B5EF4-FFF2-40B4-BE49-F238E27FC236}">
                <a16:creationId xmlns:a16="http://schemas.microsoft.com/office/drawing/2014/main" id="{CEE24BA2-22E2-3F48-8392-59BDDADF9342}"/>
              </a:ext>
            </a:extLst>
          </p:cNvPr>
          <p:cNvSpPr>
            <a:spLocks noGrp="1"/>
          </p:cNvSpPr>
          <p:nvPr>
            <p:ph type="dt" sz="half" idx="11"/>
          </p:nvPr>
        </p:nvSpPr>
        <p:spPr/>
        <p:txBody>
          <a:bodyPr/>
          <a:lstStyle>
            <a:lvl1pPr algn="l">
              <a:defRPr sz="1000">
                <a:solidFill>
                  <a:schemeClr val="bg1"/>
                </a:solidFill>
              </a:defRPr>
            </a:lvl1pPr>
          </a:lstStyle>
          <a:p>
            <a:pPr>
              <a:defRPr/>
            </a:pPr>
            <a:fld id="{B5C79578-BFEA-4DED-A928-98836B8BAC62}" type="datetime1">
              <a:rPr lang="fi-FI"/>
              <a:pPr>
                <a:defRPr/>
              </a:pPr>
              <a:t>7.10.2025</a:t>
            </a:fld>
            <a:endParaRPr lang="fi-FI"/>
          </a:p>
        </p:txBody>
      </p:sp>
    </p:spTree>
    <p:extLst>
      <p:ext uri="{BB962C8B-B14F-4D97-AF65-F5344CB8AC3E}">
        <p14:creationId xmlns:p14="http://schemas.microsoft.com/office/powerpoint/2010/main" val="4241336706"/>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2_Vain otsikk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Kuva 6"/>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28575"/>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37CF3FDE-1226-E04A-9D4F-1B0A6500EDF8}"/>
              </a:ext>
            </a:extLst>
          </p:cNvPr>
          <p:cNvSpPr>
            <a:spLocks noGrp="1"/>
          </p:cNvSpPr>
          <p:nvPr>
            <p:ph type="title"/>
          </p:nvPr>
        </p:nvSpPr>
        <p:spPr>
          <a:xfrm>
            <a:off x="838200" y="4628206"/>
            <a:ext cx="10515600" cy="1325563"/>
          </a:xfrm>
        </p:spPr>
        <p:txBody>
          <a:bodyPr>
            <a:normAutofit/>
          </a:bodyPr>
          <a:lstStyle>
            <a:lvl1pPr>
              <a:defRPr sz="4200" b="1">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Dian numeron paikkamerkki 4">
            <a:extLst>
              <a:ext uri="{FF2B5EF4-FFF2-40B4-BE49-F238E27FC236}">
                <a16:creationId xmlns:a16="http://schemas.microsoft.com/office/drawing/2014/main" id="{6C445153-686B-D946-8403-9F2DF58144E0}"/>
              </a:ext>
            </a:extLst>
          </p:cNvPr>
          <p:cNvSpPr>
            <a:spLocks noGrp="1"/>
          </p:cNvSpPr>
          <p:nvPr>
            <p:ph type="sldNum" sz="quarter" idx="10"/>
          </p:nvPr>
        </p:nvSpPr>
        <p:spPr/>
        <p:txBody>
          <a:bodyPr/>
          <a:lstStyle>
            <a:lvl1pPr>
              <a:defRPr>
                <a:solidFill>
                  <a:schemeClr val="bg1"/>
                </a:solidFill>
              </a:defRPr>
            </a:lvl1pPr>
          </a:lstStyle>
          <a:p>
            <a:pPr>
              <a:defRPr/>
            </a:pPr>
            <a:fld id="{34ED4BD0-0407-4045-B0B0-FA2BEE822212}" type="slidenum">
              <a:rPr lang="fi-FI"/>
              <a:pPr>
                <a:defRPr/>
              </a:pPr>
              <a:t>‹#›</a:t>
            </a:fld>
            <a:endParaRPr lang="fi-FI"/>
          </a:p>
        </p:txBody>
      </p:sp>
      <p:sp>
        <p:nvSpPr>
          <p:cNvPr id="5" name="Päivämäärän paikkamerkki 3">
            <a:extLst>
              <a:ext uri="{FF2B5EF4-FFF2-40B4-BE49-F238E27FC236}">
                <a16:creationId xmlns:a16="http://schemas.microsoft.com/office/drawing/2014/main" id="{DE54E760-398B-2743-B3DD-9BCA061EAC83}"/>
              </a:ext>
            </a:extLst>
          </p:cNvPr>
          <p:cNvSpPr>
            <a:spLocks noGrp="1"/>
          </p:cNvSpPr>
          <p:nvPr>
            <p:ph type="dt" sz="half" idx="11"/>
          </p:nvPr>
        </p:nvSpPr>
        <p:spPr/>
        <p:txBody>
          <a:bodyPr/>
          <a:lstStyle>
            <a:lvl1pPr algn="l">
              <a:defRPr sz="1000">
                <a:solidFill>
                  <a:schemeClr val="bg1"/>
                </a:solidFill>
              </a:defRPr>
            </a:lvl1pPr>
          </a:lstStyle>
          <a:p>
            <a:pPr>
              <a:defRPr/>
            </a:pPr>
            <a:fld id="{47CC0124-5C3B-4F70-A05D-CC8C0971DE84}" type="datetime1">
              <a:rPr lang="fi-FI"/>
              <a:pPr>
                <a:defRPr/>
              </a:pPr>
              <a:t>7.10.2025</a:t>
            </a:fld>
            <a:endParaRPr lang="fi-FI"/>
          </a:p>
        </p:txBody>
      </p:sp>
    </p:spTree>
    <p:extLst>
      <p:ext uri="{BB962C8B-B14F-4D97-AF65-F5344CB8AC3E}">
        <p14:creationId xmlns:p14="http://schemas.microsoft.com/office/powerpoint/2010/main" val="54101639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3_Vain otsikk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Kuva 6"/>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28575"/>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37CF3FDE-1226-E04A-9D4F-1B0A6500EDF8}"/>
              </a:ext>
            </a:extLst>
          </p:cNvPr>
          <p:cNvSpPr>
            <a:spLocks noGrp="1"/>
          </p:cNvSpPr>
          <p:nvPr>
            <p:ph type="title"/>
          </p:nvPr>
        </p:nvSpPr>
        <p:spPr>
          <a:xfrm>
            <a:off x="838200" y="4628206"/>
            <a:ext cx="10515600" cy="1325563"/>
          </a:xfrm>
        </p:spPr>
        <p:txBody>
          <a:bodyPr>
            <a:normAutofit/>
          </a:bodyPr>
          <a:lstStyle>
            <a:lvl1pPr>
              <a:defRPr sz="4200" b="1">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Dian numeron paikkamerkki 4">
            <a:extLst>
              <a:ext uri="{FF2B5EF4-FFF2-40B4-BE49-F238E27FC236}">
                <a16:creationId xmlns:a16="http://schemas.microsoft.com/office/drawing/2014/main" id="{6C445153-686B-D946-8403-9F2DF58144E0}"/>
              </a:ext>
            </a:extLst>
          </p:cNvPr>
          <p:cNvSpPr>
            <a:spLocks noGrp="1"/>
          </p:cNvSpPr>
          <p:nvPr>
            <p:ph type="sldNum" sz="quarter" idx="10"/>
          </p:nvPr>
        </p:nvSpPr>
        <p:spPr/>
        <p:txBody>
          <a:bodyPr/>
          <a:lstStyle>
            <a:lvl1pPr>
              <a:defRPr>
                <a:solidFill>
                  <a:schemeClr val="bg1"/>
                </a:solidFill>
              </a:defRPr>
            </a:lvl1pPr>
          </a:lstStyle>
          <a:p>
            <a:pPr>
              <a:defRPr/>
            </a:pPr>
            <a:fld id="{DF0350D6-9B16-4465-A6D8-3543EBF57857}" type="slidenum">
              <a:rPr lang="fi-FI"/>
              <a:pPr>
                <a:defRPr/>
              </a:pPr>
              <a:t>‹#›</a:t>
            </a:fld>
            <a:endParaRPr lang="fi-FI"/>
          </a:p>
        </p:txBody>
      </p:sp>
      <p:sp>
        <p:nvSpPr>
          <p:cNvPr id="5" name="Päivämäärän paikkamerkki 3">
            <a:extLst>
              <a:ext uri="{FF2B5EF4-FFF2-40B4-BE49-F238E27FC236}">
                <a16:creationId xmlns:a16="http://schemas.microsoft.com/office/drawing/2014/main" id="{F7D3A83F-AC0C-084A-B265-CAB161179C5E}"/>
              </a:ext>
            </a:extLst>
          </p:cNvPr>
          <p:cNvSpPr>
            <a:spLocks noGrp="1"/>
          </p:cNvSpPr>
          <p:nvPr>
            <p:ph type="dt" sz="half" idx="11"/>
          </p:nvPr>
        </p:nvSpPr>
        <p:spPr/>
        <p:txBody>
          <a:bodyPr/>
          <a:lstStyle>
            <a:lvl1pPr algn="l">
              <a:defRPr sz="1000">
                <a:solidFill>
                  <a:schemeClr val="bg1"/>
                </a:solidFill>
              </a:defRPr>
            </a:lvl1pPr>
          </a:lstStyle>
          <a:p>
            <a:pPr>
              <a:defRPr/>
            </a:pPr>
            <a:fld id="{B07DC7D6-5562-473E-A9DE-8B8FDE7929D1}" type="datetime1">
              <a:rPr lang="fi-FI"/>
              <a:pPr>
                <a:defRPr/>
              </a:pPr>
              <a:t>7.10.2025</a:t>
            </a:fld>
            <a:endParaRPr lang="fi-FI"/>
          </a:p>
        </p:txBody>
      </p:sp>
    </p:spTree>
    <p:extLst>
      <p:ext uri="{BB962C8B-B14F-4D97-AF65-F5344CB8AC3E}">
        <p14:creationId xmlns:p14="http://schemas.microsoft.com/office/powerpoint/2010/main" val="117111839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4_Vain otsikk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Kuva 6"/>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28575"/>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37CF3FDE-1226-E04A-9D4F-1B0A6500EDF8}"/>
              </a:ext>
            </a:extLst>
          </p:cNvPr>
          <p:cNvSpPr>
            <a:spLocks noGrp="1"/>
          </p:cNvSpPr>
          <p:nvPr>
            <p:ph type="title"/>
          </p:nvPr>
        </p:nvSpPr>
        <p:spPr>
          <a:xfrm>
            <a:off x="838200" y="4628206"/>
            <a:ext cx="10515600" cy="1325563"/>
          </a:xfrm>
        </p:spPr>
        <p:txBody>
          <a:bodyPr>
            <a:normAutofit/>
          </a:bodyPr>
          <a:lstStyle>
            <a:lvl1pPr>
              <a:defRPr sz="4000" b="1">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Dian numeron paikkamerkki 4">
            <a:extLst>
              <a:ext uri="{FF2B5EF4-FFF2-40B4-BE49-F238E27FC236}">
                <a16:creationId xmlns:a16="http://schemas.microsoft.com/office/drawing/2014/main" id="{6C445153-686B-D946-8403-9F2DF58144E0}"/>
              </a:ext>
            </a:extLst>
          </p:cNvPr>
          <p:cNvSpPr>
            <a:spLocks noGrp="1"/>
          </p:cNvSpPr>
          <p:nvPr>
            <p:ph type="sldNum" sz="quarter" idx="10"/>
          </p:nvPr>
        </p:nvSpPr>
        <p:spPr/>
        <p:txBody>
          <a:bodyPr/>
          <a:lstStyle>
            <a:lvl1pPr>
              <a:defRPr>
                <a:solidFill>
                  <a:schemeClr val="bg1"/>
                </a:solidFill>
              </a:defRPr>
            </a:lvl1pPr>
          </a:lstStyle>
          <a:p>
            <a:pPr>
              <a:defRPr/>
            </a:pPr>
            <a:fld id="{7882B3EF-EE5A-4BF9-8F7F-A4D10F137361}" type="slidenum">
              <a:rPr lang="fi-FI"/>
              <a:pPr>
                <a:defRPr/>
              </a:pPr>
              <a:t>‹#›</a:t>
            </a:fld>
            <a:endParaRPr lang="fi-FI"/>
          </a:p>
        </p:txBody>
      </p:sp>
      <p:sp>
        <p:nvSpPr>
          <p:cNvPr id="5" name="Päivämäärän paikkamerkki 3">
            <a:extLst>
              <a:ext uri="{FF2B5EF4-FFF2-40B4-BE49-F238E27FC236}">
                <a16:creationId xmlns:a16="http://schemas.microsoft.com/office/drawing/2014/main" id="{F6B55750-7911-474C-A00B-6E70A7227C08}"/>
              </a:ext>
            </a:extLst>
          </p:cNvPr>
          <p:cNvSpPr>
            <a:spLocks noGrp="1"/>
          </p:cNvSpPr>
          <p:nvPr>
            <p:ph type="dt" sz="half" idx="11"/>
          </p:nvPr>
        </p:nvSpPr>
        <p:spPr/>
        <p:txBody>
          <a:bodyPr/>
          <a:lstStyle>
            <a:lvl1pPr algn="l">
              <a:defRPr sz="1000">
                <a:solidFill>
                  <a:schemeClr val="bg1"/>
                </a:solidFill>
              </a:defRPr>
            </a:lvl1pPr>
          </a:lstStyle>
          <a:p>
            <a:pPr>
              <a:defRPr/>
            </a:pPr>
            <a:fld id="{9C56C899-7B45-456C-9FEC-017055839A64}" type="datetime1">
              <a:rPr lang="fi-FI"/>
              <a:pPr>
                <a:defRPr/>
              </a:pPr>
              <a:t>7.10.2025</a:t>
            </a:fld>
            <a:endParaRPr lang="fi-FI"/>
          </a:p>
        </p:txBody>
      </p:sp>
    </p:spTree>
    <p:extLst>
      <p:ext uri="{BB962C8B-B14F-4D97-AF65-F5344CB8AC3E}">
        <p14:creationId xmlns:p14="http://schemas.microsoft.com/office/powerpoint/2010/main" val="149945323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5_Vain otsikk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Kuva 6"/>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28575"/>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37CF3FDE-1226-E04A-9D4F-1B0A6500EDF8}"/>
              </a:ext>
            </a:extLst>
          </p:cNvPr>
          <p:cNvSpPr>
            <a:spLocks noGrp="1"/>
          </p:cNvSpPr>
          <p:nvPr>
            <p:ph type="title"/>
          </p:nvPr>
        </p:nvSpPr>
        <p:spPr>
          <a:xfrm>
            <a:off x="838200" y="4628206"/>
            <a:ext cx="10515600" cy="1325563"/>
          </a:xfrm>
        </p:spPr>
        <p:txBody>
          <a:bodyPr>
            <a:normAutofit/>
          </a:bodyPr>
          <a:lstStyle>
            <a:lvl1pPr>
              <a:defRPr sz="4200" b="1">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Dian numeron paikkamerkki 4">
            <a:extLst>
              <a:ext uri="{FF2B5EF4-FFF2-40B4-BE49-F238E27FC236}">
                <a16:creationId xmlns:a16="http://schemas.microsoft.com/office/drawing/2014/main" id="{6C445153-686B-D946-8403-9F2DF58144E0}"/>
              </a:ext>
            </a:extLst>
          </p:cNvPr>
          <p:cNvSpPr>
            <a:spLocks noGrp="1"/>
          </p:cNvSpPr>
          <p:nvPr>
            <p:ph type="sldNum" sz="quarter" idx="10"/>
          </p:nvPr>
        </p:nvSpPr>
        <p:spPr/>
        <p:txBody>
          <a:bodyPr/>
          <a:lstStyle>
            <a:lvl1pPr>
              <a:defRPr>
                <a:solidFill>
                  <a:schemeClr val="bg1"/>
                </a:solidFill>
              </a:defRPr>
            </a:lvl1pPr>
          </a:lstStyle>
          <a:p>
            <a:pPr>
              <a:defRPr/>
            </a:pPr>
            <a:fld id="{92AE842F-6B3B-4D58-872E-1F77E18FAB98}" type="slidenum">
              <a:rPr lang="fi-FI"/>
              <a:pPr>
                <a:defRPr/>
              </a:pPr>
              <a:t>‹#›</a:t>
            </a:fld>
            <a:endParaRPr lang="fi-FI"/>
          </a:p>
        </p:txBody>
      </p:sp>
      <p:sp>
        <p:nvSpPr>
          <p:cNvPr id="5" name="Päivämäärän paikkamerkki 3">
            <a:extLst>
              <a:ext uri="{FF2B5EF4-FFF2-40B4-BE49-F238E27FC236}">
                <a16:creationId xmlns:a16="http://schemas.microsoft.com/office/drawing/2014/main" id="{118B4A1D-9005-0542-BAB5-D811D0F4D737}"/>
              </a:ext>
            </a:extLst>
          </p:cNvPr>
          <p:cNvSpPr>
            <a:spLocks noGrp="1"/>
          </p:cNvSpPr>
          <p:nvPr>
            <p:ph type="dt" sz="half" idx="11"/>
          </p:nvPr>
        </p:nvSpPr>
        <p:spPr/>
        <p:txBody>
          <a:bodyPr/>
          <a:lstStyle>
            <a:lvl1pPr algn="l">
              <a:defRPr sz="1000">
                <a:solidFill>
                  <a:schemeClr val="bg1"/>
                </a:solidFill>
              </a:defRPr>
            </a:lvl1pPr>
          </a:lstStyle>
          <a:p>
            <a:pPr>
              <a:defRPr/>
            </a:pPr>
            <a:fld id="{FC6C6DCB-EDCB-49C6-9E79-E5908E370D5E}" type="datetime1">
              <a:rPr lang="fi-FI"/>
              <a:pPr>
                <a:defRPr/>
              </a:pPr>
              <a:t>7.10.2025</a:t>
            </a:fld>
            <a:endParaRPr lang="fi-FI"/>
          </a:p>
        </p:txBody>
      </p:sp>
    </p:spTree>
    <p:extLst>
      <p:ext uri="{BB962C8B-B14F-4D97-AF65-F5344CB8AC3E}">
        <p14:creationId xmlns:p14="http://schemas.microsoft.com/office/powerpoint/2010/main" val="120492672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ots. perustyyl. napsautt.</a:t>
            </a:r>
          </a:p>
        </p:txBody>
      </p:sp>
      <p:sp>
        <p:nvSpPr>
          <p:cNvPr id="1027" name="Tekstin paikkamerkki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98E9C3B8-F26D-FB4E-93C4-D656B782A9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2"/>
                </a:solidFill>
                <a:latin typeface="+mn-lt"/>
              </a:defRPr>
            </a:lvl1pPr>
          </a:lstStyle>
          <a:p>
            <a:pPr>
              <a:defRPr/>
            </a:pPr>
            <a:fld id="{4B75C15C-5F8D-4864-9FD6-864F7C3BF94D}" type="datetime1">
              <a:rPr lang="fi-FI"/>
              <a:pPr>
                <a:defRPr/>
              </a:pPr>
              <a:t>7.10.2025</a:t>
            </a:fld>
            <a:endParaRPr lang="fi-FI"/>
          </a:p>
        </p:txBody>
      </p:sp>
      <p:sp>
        <p:nvSpPr>
          <p:cNvPr id="5" name="Alatunnisteen paikkamerkki 4">
            <a:extLst>
              <a:ext uri="{FF2B5EF4-FFF2-40B4-BE49-F238E27FC236}">
                <a16:creationId xmlns:a16="http://schemas.microsoft.com/office/drawing/2014/main" id="{5727DE60-9070-544F-AD32-4AAEA4C64E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000">
                <a:solidFill>
                  <a:schemeClr val="tx2"/>
                </a:solidFill>
                <a:latin typeface="+mn-lt"/>
              </a:defRPr>
            </a:lvl1pPr>
          </a:lstStyle>
          <a:p>
            <a:pPr>
              <a:defRPr/>
            </a:pPr>
            <a:endParaRPr lang="fi-FI"/>
          </a:p>
        </p:txBody>
      </p:sp>
      <p:sp>
        <p:nvSpPr>
          <p:cNvPr id="6" name="Dian numeron paikkamerkki 5">
            <a:extLst>
              <a:ext uri="{FF2B5EF4-FFF2-40B4-BE49-F238E27FC236}">
                <a16:creationId xmlns:a16="http://schemas.microsoft.com/office/drawing/2014/main" id="{92C8F39D-BD88-2A4D-AF8F-E042ABD2D0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chemeClr val="tx2"/>
                </a:solidFill>
                <a:latin typeface="+mn-lt"/>
              </a:defRPr>
            </a:lvl1pPr>
          </a:lstStyle>
          <a:p>
            <a:pPr>
              <a:defRPr/>
            </a:pPr>
            <a:fld id="{0BCDBA8C-2DBE-4DCD-8CAC-0482E47846A5}" type="slidenum">
              <a:rPr lang="fi-FI"/>
              <a:pPr>
                <a:defRPr/>
              </a:pPr>
              <a:t>‹#›</a:t>
            </a:fld>
            <a:endParaRPr lang="fi-FI"/>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4" r:id="rId13"/>
    <p:sldLayoutId id="2147483775" r:id="rId14"/>
    <p:sldLayoutId id="2147483778" r:id="rId15"/>
    <p:sldLayoutId id="2147483779" r:id="rId16"/>
  </p:sldLayoutIdLst>
  <p:hf hdr="0" ftr="0"/>
  <p:txStyles>
    <p:title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5pPr>
      <a:lvl6pPr marL="457200" algn="l" rtl="0" fontAlgn="base">
        <a:lnSpc>
          <a:spcPct val="90000"/>
        </a:lnSpc>
        <a:spcBef>
          <a:spcPct val="0"/>
        </a:spcBef>
        <a:spcAft>
          <a:spcPct val="0"/>
        </a:spcAft>
        <a:defRPr sz="4000">
          <a:solidFill>
            <a:schemeClr val="tx1"/>
          </a:solidFill>
          <a:latin typeface="Calibri" panose="020F0502020204030204" pitchFamily="34" charset="0"/>
        </a:defRPr>
      </a:lvl6pPr>
      <a:lvl7pPr marL="914400" algn="l" rtl="0" fontAlgn="base">
        <a:lnSpc>
          <a:spcPct val="90000"/>
        </a:lnSpc>
        <a:spcBef>
          <a:spcPct val="0"/>
        </a:spcBef>
        <a:spcAft>
          <a:spcPct val="0"/>
        </a:spcAft>
        <a:defRPr sz="4000">
          <a:solidFill>
            <a:schemeClr val="tx1"/>
          </a:solidFill>
          <a:latin typeface="Calibri" panose="020F0502020204030204" pitchFamily="34" charset="0"/>
        </a:defRPr>
      </a:lvl7pPr>
      <a:lvl8pPr marL="1371600" algn="l" rtl="0" fontAlgn="base">
        <a:lnSpc>
          <a:spcPct val="90000"/>
        </a:lnSpc>
        <a:spcBef>
          <a:spcPct val="0"/>
        </a:spcBef>
        <a:spcAft>
          <a:spcPct val="0"/>
        </a:spcAft>
        <a:defRPr sz="4000">
          <a:solidFill>
            <a:schemeClr val="tx1"/>
          </a:solidFill>
          <a:latin typeface="Calibri" panose="020F0502020204030204" pitchFamily="34" charset="0"/>
        </a:defRPr>
      </a:lvl8pPr>
      <a:lvl9pPr marL="1828800" algn="l" rtl="0" fontAlgn="base">
        <a:lnSpc>
          <a:spcPct val="90000"/>
        </a:lnSpc>
        <a:spcBef>
          <a:spcPct val="0"/>
        </a:spcBef>
        <a:spcAft>
          <a:spcPct val="0"/>
        </a:spcAft>
        <a:defRPr sz="4000">
          <a:solidFill>
            <a:schemeClr val="tx1"/>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Clr>
          <a:schemeClr val="accent2"/>
        </a:buClr>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pohjoiskarjalanelykeskus.wordpress.com/wp-content/uploads/2025/06/ita-suomen_elinvoimakeskus.png" TargetMode="Externa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www.proagria.fi/hankkeet/kyyvesitalkkarin-avulla-valuma-alueet-kuntoon" TargetMode="External"/><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hyperlink" Target="https://www.theseus.fi/handle/10024/892525"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53.jpeg"/><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hyperlink" Target="https://www.doria.fi/handle/10024/188338" TargetMode="External"/><Relationship Id="rId3" Type="http://schemas.openxmlformats.org/officeDocument/2006/relationships/hyperlink" Target="http://www.etpo.fi/" TargetMode="External"/><Relationship Id="rId7" Type="http://schemas.openxmlformats.org/officeDocument/2006/relationships/hyperlink" Target="https://www.ymparisto.fi/fi/luonto-vesistot-ja-meri/vedet-ja-vesistot/vesien-ja-merensuojelu/vesien-ja-merenhoidon-suunnitteluvaiheet-ja-toimijat/kymijoen-suomenlahden-vesienhoitoalue" TargetMode="External"/><Relationship Id="rId2" Type="http://schemas.openxmlformats.org/officeDocument/2006/relationships/hyperlink" Target="https://www.ymparisto.fi/fi/luonto-vesistot-ja-meri/vedet-ja-vesistot/vesien-ja-merensuojelu/vesien-ja-merenhoidon-suunnitelmat#vesienhoitosuunnitelmat-2022%E2%80%932027" TargetMode="External"/><Relationship Id="rId1" Type="http://schemas.openxmlformats.org/officeDocument/2006/relationships/slideLayout" Target="../slideLayouts/slideLayout12.xml"/><Relationship Id="rId6" Type="http://schemas.openxmlformats.org/officeDocument/2006/relationships/hyperlink" Target="https://www.doria.fi/handle/10024/188318" TargetMode="External"/><Relationship Id="rId5" Type="http://schemas.openxmlformats.org/officeDocument/2006/relationships/hyperlink" Target="https://www.ymparisto.fi/fi/luonto-vesistot-ja-meri/vedet-ja-vesistot/vesien-ja-merensuojelu/vesien-ja-merenhoidon-suunnitteluvaiheet-ja-toimijat/vuoksen-vesienhoitoalue" TargetMode="External"/><Relationship Id="rId10" Type="http://schemas.openxmlformats.org/officeDocument/2006/relationships/image" Target="../media/image20.png"/><Relationship Id="rId4" Type="http://schemas.openxmlformats.org/officeDocument/2006/relationships/hyperlink" Target="https://paikkatieto.ymparisto.fi/vesikarttaviewers/Html5Viewer_4_14_2/Index.html?configBase=https://paikkatieto.ymparisto.fi/Geocortex/Essentials/REST/sites/VesikarttaKansa/viewers/VesikarttaHTML525/virtualdirectory/Resources/Config/Default&amp;locale=fi-FI" TargetMode="Externa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hyperlink" Target="https://esvesienhoito.files.wordpress.com/2018/01/niskajc3a4rven-kuormitusselvitys-2017.pdf" TargetMode="External"/><Relationship Id="rId13"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hyperlink" Target="https://esvesienhoito.files.wordpress.com/2022/08/kyyvesi-pieksamaen-kalatalousalue_18.6.2021.pdf" TargetMode="External"/><Relationship Id="rId12" Type="http://schemas.openxmlformats.org/officeDocument/2006/relationships/hyperlink" Target="https://esvesienhoito.wordpress.com/wp-content/uploads/2025/03/final_kangasjarvi_sedimenttitutkimus_25.9.2024__.pdf"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hyperlink" Target="https://esvesienhoito.wordpress.com/wp-content/uploads/2025/03/maksatushakemus_iso-nivun_valuma-aluekunnostussuunnitelma_20092024.pdf" TargetMode="External"/><Relationship Id="rId5" Type="http://schemas.openxmlformats.org/officeDocument/2006/relationships/hyperlink" Target="http://www.etpo.fi/" TargetMode="External"/><Relationship Id="rId10" Type="http://schemas.openxmlformats.org/officeDocument/2006/relationships/hyperlink" Target="https://esvesienhoito.wordpress.com/wp-content/uploads/2024/03/heinion-kunnostuksen-esiselvitysraportti-12112021-liitteineen-1-1.pdf" TargetMode="External"/><Relationship Id="rId4" Type="http://schemas.openxmlformats.org/officeDocument/2006/relationships/hyperlink" Target="https://www.doria.fi/handle/10024/184580" TargetMode="External"/><Relationship Id="rId9" Type="http://schemas.openxmlformats.org/officeDocument/2006/relationships/hyperlink" Target="https://esvesienhoito.files.wordpress.com/2011/02/pieksc3a4jc3a4rven_ainetase_2014-2015_raportti.pdf" TargetMode="External"/><Relationship Id="rId14" Type="http://schemas.openxmlformats.org/officeDocument/2006/relationships/hyperlink" Target="https://virtasalmijoroinen.fi/wp-content/uploads/Vesienhoidon-yleissuunnitelma-Virtasalmi-Joroisten-kalatalousalueelle_18062021.pdf"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Otsikko 1"/>
          <p:cNvSpPr>
            <a:spLocks noGrp="1"/>
          </p:cNvSpPr>
          <p:nvPr>
            <p:ph type="ctrTitle"/>
          </p:nvPr>
        </p:nvSpPr>
        <p:spPr>
          <a:xfrm>
            <a:off x="955675" y="2271713"/>
            <a:ext cx="9530742" cy="1757362"/>
          </a:xfrm>
        </p:spPr>
        <p:txBody>
          <a:bodyPr>
            <a:normAutofit fontScale="90000"/>
          </a:bodyPr>
          <a:lstStyle/>
          <a:p>
            <a:pPr eaLnBrk="1" hangingPunct="1">
              <a:defRPr/>
            </a:pPr>
            <a:r>
              <a:rPr lang="fi-FI" altLang="fi-FI" sz="5000"/>
              <a:t>Pieksämäen vesienhoitoryhmä 8.10.2025 </a:t>
            </a:r>
            <a:br>
              <a:rPr lang="fi-FI" altLang="fi-FI" sz="5000"/>
            </a:br>
            <a:r>
              <a:rPr lang="fi-FI" altLang="fi-FI" sz="5000"/>
              <a:t>	</a:t>
            </a:r>
          </a:p>
        </p:txBody>
      </p:sp>
      <p:sp>
        <p:nvSpPr>
          <p:cNvPr id="14339" name="Alaotsikko 2"/>
          <p:cNvSpPr>
            <a:spLocks noGrp="1"/>
          </p:cNvSpPr>
          <p:nvPr>
            <p:ph type="subTitle" idx="1"/>
          </p:nvPr>
        </p:nvSpPr>
        <p:spPr>
          <a:xfrm>
            <a:off x="955675" y="4511675"/>
            <a:ext cx="9144000" cy="1655763"/>
          </a:xfrm>
        </p:spPr>
        <p:txBody>
          <a:bodyPr>
            <a:normAutofit/>
          </a:bodyPr>
          <a:lstStyle/>
          <a:p>
            <a:pPr eaLnBrk="1" hangingPunct="1">
              <a:spcBef>
                <a:spcPts val="0"/>
              </a:spcBef>
              <a:buClr>
                <a:srgbClr val="61C1D6"/>
              </a:buClr>
            </a:pPr>
            <a:r>
              <a:rPr lang="fi-FI" altLang="fi-FI">
                <a:solidFill>
                  <a:srgbClr val="FFFFFF"/>
                </a:solidFill>
              </a:rPr>
              <a:t>Pieksämäen vesienhoitoryhmän kokous</a:t>
            </a:r>
          </a:p>
          <a:p>
            <a:pPr eaLnBrk="1" hangingPunct="1">
              <a:spcBef>
                <a:spcPts val="0"/>
              </a:spcBef>
              <a:buClr>
                <a:srgbClr val="61C1D6"/>
              </a:buClr>
            </a:pPr>
            <a:r>
              <a:rPr lang="fi-FI" altLang="fi-FI" err="1">
                <a:solidFill>
                  <a:srgbClr val="FFFFFF"/>
                </a:solidFill>
              </a:rPr>
              <a:t>Kanttila</a:t>
            </a:r>
            <a:endParaRPr lang="fi-FI" altLang="fi-FI">
              <a:solidFill>
                <a:srgbClr val="FFFFFF"/>
              </a:solidFill>
            </a:endParaRPr>
          </a:p>
          <a:p>
            <a:pPr eaLnBrk="1" hangingPunct="1">
              <a:spcBef>
                <a:spcPts val="0"/>
              </a:spcBef>
              <a:buClr>
                <a:srgbClr val="61C1D6"/>
              </a:buClr>
            </a:pPr>
            <a:r>
              <a:rPr lang="fi-FI" altLang="fi-FI">
                <a:solidFill>
                  <a:srgbClr val="FFFFFF"/>
                </a:solidFill>
              </a:rPr>
              <a:t>Lasse Hämäläinen </a:t>
            </a:r>
          </a:p>
        </p:txBody>
      </p:sp>
      <p:pic>
        <p:nvPicPr>
          <p:cNvPr id="14341" name="Kuva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44150" y="4891088"/>
            <a:ext cx="1079500"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Kuva 9">
            <a:extLst>
              <a:ext uri="{FF2B5EF4-FFF2-40B4-BE49-F238E27FC236}">
                <a16:creationId xmlns:a16="http://schemas.microsoft.com/office/drawing/2014/main" id="{074F303D-745D-3543-B7AE-770995C03E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08825" y="4300538"/>
            <a:ext cx="2259013" cy="820737"/>
          </a:xfrm>
          <a:prstGeom prst="rect">
            <a:avLst/>
          </a:prstGeom>
          <a:effectLst>
            <a:outerShdw blurRad="50800" dist="38100" dir="2700000" algn="tl" rotWithShape="0">
              <a:prstClr val="black">
                <a:alpha val="20000"/>
              </a:prstClr>
            </a:outerShdw>
          </a:effectLst>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99956-66DC-4C0D-B863-EA4C53BA36CD}"/>
            </a:ext>
          </a:extLst>
        </p:cNvPr>
        <p:cNvGrpSpPr/>
        <p:nvPr/>
      </p:nvGrpSpPr>
      <p:grpSpPr>
        <a:xfrm>
          <a:off x="0" y="0"/>
          <a:ext cx="0" cy="0"/>
          <a:chOff x="0" y="0"/>
          <a:chExt cx="0" cy="0"/>
        </a:xfrm>
      </p:grpSpPr>
      <p:pic>
        <p:nvPicPr>
          <p:cNvPr id="7" name="Kuvan paikkamerkki 6">
            <a:extLst>
              <a:ext uri="{FF2B5EF4-FFF2-40B4-BE49-F238E27FC236}">
                <a16:creationId xmlns:a16="http://schemas.microsoft.com/office/drawing/2014/main" id="{A1449FF3-EF5C-7CB1-BDDD-66B2C53DEBBC}"/>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t="23806" b="23806"/>
          <a:stretch/>
        </p:blipFill>
        <p:spPr>
          <a:xfrm>
            <a:off x="178858" y="3996390"/>
            <a:ext cx="11834341" cy="2681610"/>
          </a:xfrm>
          <a:noFill/>
        </p:spPr>
      </p:pic>
      <p:sp>
        <p:nvSpPr>
          <p:cNvPr id="16" name="Footer Placeholder 5">
            <a:extLst>
              <a:ext uri="{FF2B5EF4-FFF2-40B4-BE49-F238E27FC236}">
                <a16:creationId xmlns:a16="http://schemas.microsoft.com/office/drawing/2014/main" id="{A410222B-BA33-EA45-4D5D-84DC147C3018}"/>
              </a:ext>
            </a:extLst>
          </p:cNvPr>
          <p:cNvSpPr>
            <a:spLocks noGrp="1"/>
          </p:cNvSpPr>
          <p:nvPr>
            <p:ph type="ftr" sz="quarter" idx="11"/>
          </p:nvPr>
        </p:nvSpPr>
        <p:spPr>
          <a:xfrm>
            <a:off x="7091172" y="3052610"/>
            <a:ext cx="4114800" cy="204601"/>
          </a:xfrm>
        </p:spPr>
        <p:txBody>
          <a:bodyPr/>
          <a:lstStyle/>
          <a:p>
            <a:pPr>
              <a:lnSpc>
                <a:spcPct val="110000"/>
              </a:lnSpc>
              <a:spcAft>
                <a:spcPts val="600"/>
              </a:spcAft>
              <a:buClr>
                <a:schemeClr val="tx2"/>
              </a:buClr>
            </a:pPr>
            <a:r>
              <a:rPr lang="fi-FI"/>
              <a:t> </a:t>
            </a:r>
            <a:endParaRPr lang="fi-FI">
              <a:solidFill>
                <a:schemeClr val="bg1"/>
              </a:solidFill>
            </a:endParaRPr>
          </a:p>
        </p:txBody>
      </p:sp>
      <p:sp>
        <p:nvSpPr>
          <p:cNvPr id="10" name="Tekstiruutu 9">
            <a:extLst>
              <a:ext uri="{FF2B5EF4-FFF2-40B4-BE49-F238E27FC236}">
                <a16:creationId xmlns:a16="http://schemas.microsoft.com/office/drawing/2014/main" id="{3323CE88-3614-3707-54B3-0C4F227735E7}"/>
              </a:ext>
            </a:extLst>
          </p:cNvPr>
          <p:cNvSpPr txBox="1"/>
          <p:nvPr/>
        </p:nvSpPr>
        <p:spPr>
          <a:xfrm>
            <a:off x="1384917" y="1926030"/>
            <a:ext cx="6977848" cy="1231106"/>
          </a:xfrm>
          <a:prstGeom prst="rect">
            <a:avLst/>
          </a:prstGeom>
          <a:noFill/>
        </p:spPr>
        <p:txBody>
          <a:bodyPr wrap="square" lIns="0" tIns="0" rIns="0" bIns="0" rtlCol="0" anchor="t">
            <a:spAutoFit/>
          </a:bodyPr>
          <a:lstStyle/>
          <a:p>
            <a:r>
              <a:rPr lang="fi-FI" sz="4000" b="1">
                <a:solidFill>
                  <a:srgbClr val="FFC000"/>
                </a:solidFill>
              </a:rPr>
              <a:t>4. Aluehallintouudistus ja vesienhoito alueella</a:t>
            </a:r>
          </a:p>
        </p:txBody>
      </p:sp>
    </p:spTree>
    <p:extLst>
      <p:ext uri="{BB962C8B-B14F-4D97-AF65-F5344CB8AC3E}">
        <p14:creationId xmlns:p14="http://schemas.microsoft.com/office/powerpoint/2010/main" val="290456728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FB8A541-C631-3B7D-253A-1AB0D954B81D}"/>
              </a:ext>
            </a:extLst>
          </p:cNvPr>
          <p:cNvSpPr>
            <a:spLocks noGrp="1"/>
          </p:cNvSpPr>
          <p:nvPr>
            <p:ph type="title"/>
          </p:nvPr>
        </p:nvSpPr>
        <p:spPr/>
        <p:txBody>
          <a:bodyPr/>
          <a:lstStyle/>
          <a:p>
            <a:r>
              <a:rPr lang="fi-FI"/>
              <a:t>Aluehallinnon uudistus. </a:t>
            </a:r>
            <a:r>
              <a:rPr lang="fi-FI" sz="2400"/>
              <a:t>Ympäristövastuualue.</a:t>
            </a:r>
          </a:p>
        </p:txBody>
      </p:sp>
      <p:sp>
        <p:nvSpPr>
          <p:cNvPr id="3" name="Sisällön paikkamerkki 2">
            <a:extLst>
              <a:ext uri="{FF2B5EF4-FFF2-40B4-BE49-F238E27FC236}">
                <a16:creationId xmlns:a16="http://schemas.microsoft.com/office/drawing/2014/main" id="{B7FCF670-8900-4E13-A75A-19564BA70102}"/>
              </a:ext>
            </a:extLst>
          </p:cNvPr>
          <p:cNvSpPr>
            <a:spLocks noGrp="1"/>
          </p:cNvSpPr>
          <p:nvPr>
            <p:ph idx="1"/>
          </p:nvPr>
        </p:nvSpPr>
        <p:spPr/>
        <p:txBody>
          <a:bodyPr vert="horz" lIns="91440" tIns="45720" rIns="91440" bIns="45720" rtlCol="0" anchor="t">
            <a:normAutofit/>
          </a:bodyPr>
          <a:lstStyle/>
          <a:p>
            <a:r>
              <a:rPr lang="fi-FI" sz="2000"/>
              <a:t>Valtion aluehallinnon uudistuksessa kootaan valtion lupa-, ohjaus- ja valvontatehtäviä uuteen valtakunnalliseen virastoon (</a:t>
            </a:r>
            <a:r>
              <a:rPr lang="fi-FI" sz="2000" b="1"/>
              <a:t>LVV</a:t>
            </a:r>
            <a:r>
              <a:rPr lang="fi-FI" sz="2000"/>
              <a:t>). Samalla muodostetaan uudet alueelliset elinvoimakeskukset (</a:t>
            </a:r>
            <a:r>
              <a:rPr lang="fi-FI" sz="2000" b="1"/>
              <a:t>EVK</a:t>
            </a:r>
            <a:r>
              <a:rPr lang="fi-FI" sz="2000"/>
              <a:t>)</a:t>
            </a:r>
          </a:p>
          <a:p>
            <a:r>
              <a:rPr lang="fi-FI" sz="2000"/>
              <a:t>Uudistuksessa aluehallintovirastojen, </a:t>
            </a:r>
            <a:r>
              <a:rPr lang="fi-FI" sz="2000" err="1"/>
              <a:t>ELY:jen</a:t>
            </a:r>
            <a:r>
              <a:rPr lang="fi-FI" sz="2000"/>
              <a:t> sekä Valviran tarkoituksenmukaiset ympäristötehtävät yhdistetään yhdeksi kokonaisuudeksi. ELY-keskusten jäljelle jäävät tehtävät kootaan elinvoimakeskuksille</a:t>
            </a:r>
          </a:p>
          <a:p>
            <a:r>
              <a:rPr lang="fi-FI" sz="2000"/>
              <a:t>Uudistuksessa turvataan kattavat palvelut ja huomioidaan alueelliset tarpeet</a:t>
            </a:r>
          </a:p>
          <a:p>
            <a:r>
              <a:rPr lang="fi-FI" sz="2000"/>
              <a:t>Eduskunta hyväksyi ja tasavallan presidentti vahvisti uudistusta koskevat lait 18.6.2025. Muutos astuu voimaan 2026 alussa.</a:t>
            </a:r>
          </a:p>
          <a:p>
            <a:r>
              <a:rPr lang="fi-FI" sz="2000"/>
              <a:t>Henkilöstön </a:t>
            </a:r>
            <a:r>
              <a:rPr lang="fi-FI" sz="2000" err="1"/>
              <a:t>YT:t</a:t>
            </a:r>
            <a:r>
              <a:rPr lang="fi-FI" sz="2000"/>
              <a:t> pidetty ja sijoitussuunnitelmat tehty kesäkuussa</a:t>
            </a:r>
          </a:p>
        </p:txBody>
      </p:sp>
      <p:sp>
        <p:nvSpPr>
          <p:cNvPr id="4" name="Dian numeron paikkamerkki 3">
            <a:extLst>
              <a:ext uri="{FF2B5EF4-FFF2-40B4-BE49-F238E27FC236}">
                <a16:creationId xmlns:a16="http://schemas.microsoft.com/office/drawing/2014/main" id="{45963E3D-4C0A-C6D7-BB72-94ADE0AFF95E}"/>
              </a:ext>
            </a:extLst>
          </p:cNvPr>
          <p:cNvSpPr>
            <a:spLocks noGrp="1"/>
          </p:cNvSpPr>
          <p:nvPr>
            <p:ph type="sldNum" sz="quarter" idx="4"/>
          </p:nvPr>
        </p:nvSpPr>
        <p:spPr/>
        <p:txBody>
          <a:bodyPr/>
          <a:lstStyle/>
          <a:p>
            <a:pPr algn="l"/>
            <a:fld id="{03D2D5F4-4871-4469-8343-ED7F6811B37D}" type="slidenum">
              <a:rPr lang="fi-FI" smtClean="0"/>
              <a:pPr algn="l"/>
              <a:t>11</a:t>
            </a:fld>
            <a:endParaRPr lang="fi-FI"/>
          </a:p>
        </p:txBody>
      </p:sp>
      <p:pic>
        <p:nvPicPr>
          <p:cNvPr id="7" name="Kuva 6" descr="Kuva, joka sisältää kohteen teksti, kuvakaappaus, Fontti, Grafiikka&#10;&#10;Tekoälyllä luotu sisältö voi olla virheellistä.">
            <a:extLst>
              <a:ext uri="{FF2B5EF4-FFF2-40B4-BE49-F238E27FC236}">
                <a16:creationId xmlns:a16="http://schemas.microsoft.com/office/drawing/2014/main" id="{1117D391-23AD-4881-5CEF-4D829A32CC6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83437" y="5055090"/>
            <a:ext cx="1731055" cy="973920"/>
          </a:xfrm>
          <a:prstGeom prst="rect">
            <a:avLst/>
          </a:prstGeom>
          <a:noFill/>
          <a:ln>
            <a:noFill/>
          </a:ln>
        </p:spPr>
      </p:pic>
    </p:spTree>
    <p:extLst>
      <p:ext uri="{BB962C8B-B14F-4D97-AF65-F5344CB8AC3E}">
        <p14:creationId xmlns:p14="http://schemas.microsoft.com/office/powerpoint/2010/main" val="529065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000A52E-0A23-B577-10DA-CA1169925309}"/>
              </a:ext>
            </a:extLst>
          </p:cNvPr>
          <p:cNvSpPr>
            <a:spLocks noGrp="1"/>
          </p:cNvSpPr>
          <p:nvPr>
            <p:ph type="title"/>
          </p:nvPr>
        </p:nvSpPr>
        <p:spPr/>
        <p:txBody>
          <a:bodyPr/>
          <a:lstStyle/>
          <a:p>
            <a:r>
              <a:rPr lang="fi-FI"/>
              <a:t>Elinvoimakeskukset (EVK)</a:t>
            </a:r>
          </a:p>
        </p:txBody>
      </p:sp>
      <p:sp>
        <p:nvSpPr>
          <p:cNvPr id="3" name="Sisällön paikkamerkki 2">
            <a:extLst>
              <a:ext uri="{FF2B5EF4-FFF2-40B4-BE49-F238E27FC236}">
                <a16:creationId xmlns:a16="http://schemas.microsoft.com/office/drawing/2014/main" id="{8AF3B302-DB83-E152-383C-3A09B33E168B}"/>
              </a:ext>
            </a:extLst>
          </p:cNvPr>
          <p:cNvSpPr>
            <a:spLocks noGrp="1"/>
          </p:cNvSpPr>
          <p:nvPr>
            <p:ph idx="1"/>
          </p:nvPr>
        </p:nvSpPr>
        <p:spPr>
          <a:xfrm>
            <a:off x="633414" y="1589891"/>
            <a:ext cx="6373800" cy="4089200"/>
          </a:xfrm>
        </p:spPr>
        <p:txBody>
          <a:bodyPr>
            <a:normAutofit/>
          </a:bodyPr>
          <a:lstStyle/>
          <a:p>
            <a:r>
              <a:rPr lang="fi-FI"/>
              <a:t>Vuoden 2026 alussa aloittaa kymmenen valtion aluehallinnon elinvoimakeskusta, jotka toimialueiltaan ja tehtäviltään ovat erilaisia.</a:t>
            </a:r>
          </a:p>
          <a:p>
            <a:r>
              <a:rPr lang="fi-FI" err="1"/>
              <a:t>EVK:t</a:t>
            </a:r>
            <a:r>
              <a:rPr lang="fi-FI"/>
              <a:t> muodostetaan nykyisten ELY-keskusten pohjalta ja niissä työskentelee yhteensä n. 2000 henkilöä</a:t>
            </a:r>
          </a:p>
          <a:p>
            <a:r>
              <a:rPr lang="fi-FI"/>
              <a:t>Uudistus mahdollistaa laajemman toimialueen ja alueellisia erikoistumistehtäviä</a:t>
            </a:r>
          </a:p>
        </p:txBody>
      </p:sp>
      <p:sp>
        <p:nvSpPr>
          <p:cNvPr id="4" name="Dian numeron paikkamerkki 3">
            <a:extLst>
              <a:ext uri="{FF2B5EF4-FFF2-40B4-BE49-F238E27FC236}">
                <a16:creationId xmlns:a16="http://schemas.microsoft.com/office/drawing/2014/main" id="{C5207062-51F1-21A3-1D61-AC98626E0360}"/>
              </a:ext>
            </a:extLst>
          </p:cNvPr>
          <p:cNvSpPr>
            <a:spLocks noGrp="1"/>
          </p:cNvSpPr>
          <p:nvPr>
            <p:ph type="sldNum" sz="quarter" idx="4"/>
          </p:nvPr>
        </p:nvSpPr>
        <p:spPr/>
        <p:txBody>
          <a:bodyPr/>
          <a:lstStyle/>
          <a:p>
            <a:pPr algn="l"/>
            <a:fld id="{03D2D5F4-4871-4469-8343-ED7F6811B37D}" type="slidenum">
              <a:rPr lang="fi-FI" smtClean="0"/>
              <a:pPr algn="l"/>
              <a:t>12</a:t>
            </a:fld>
            <a:endParaRPr lang="fi-FI"/>
          </a:p>
        </p:txBody>
      </p:sp>
      <p:pic>
        <p:nvPicPr>
          <p:cNvPr id="7" name="Kuva 6" descr="Kuva, joka sisältää kohteen teksti, kartta, diagrammi&#10;&#10;Tekoälyllä luotu sisältö voi olla virheellistä.">
            <a:extLst>
              <a:ext uri="{FF2B5EF4-FFF2-40B4-BE49-F238E27FC236}">
                <a16:creationId xmlns:a16="http://schemas.microsoft.com/office/drawing/2014/main" id="{C799554C-4487-FAB4-E6F0-130C4724B543}"/>
              </a:ext>
            </a:extLst>
          </p:cNvPr>
          <p:cNvPicPr>
            <a:picLocks noChangeAspect="1"/>
          </p:cNvPicPr>
          <p:nvPr/>
        </p:nvPicPr>
        <p:blipFill>
          <a:blip r:embed="rId2"/>
          <a:stretch>
            <a:fillRect/>
          </a:stretch>
        </p:blipFill>
        <p:spPr>
          <a:xfrm>
            <a:off x="7200900" y="1418418"/>
            <a:ext cx="4799127" cy="4432147"/>
          </a:xfrm>
          <a:prstGeom prst="rect">
            <a:avLst/>
          </a:prstGeom>
        </p:spPr>
      </p:pic>
    </p:spTree>
    <p:extLst>
      <p:ext uri="{BB962C8B-B14F-4D97-AF65-F5344CB8AC3E}">
        <p14:creationId xmlns:p14="http://schemas.microsoft.com/office/powerpoint/2010/main" val="164588172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70E1DB-C0EB-DA9C-161E-7D1B3F40D11C}"/>
              </a:ext>
            </a:extLst>
          </p:cNvPr>
          <p:cNvSpPr>
            <a:spLocks noGrp="1"/>
          </p:cNvSpPr>
          <p:nvPr>
            <p:ph type="title"/>
          </p:nvPr>
        </p:nvSpPr>
        <p:spPr/>
        <p:txBody>
          <a:bodyPr/>
          <a:lstStyle/>
          <a:p>
            <a:r>
              <a:rPr lang="fi-FI"/>
              <a:t>Itä-Suomen elinvoimakeskus</a:t>
            </a:r>
          </a:p>
        </p:txBody>
      </p:sp>
      <p:sp>
        <p:nvSpPr>
          <p:cNvPr id="3" name="Sisällön paikkamerkki 2">
            <a:extLst>
              <a:ext uri="{FF2B5EF4-FFF2-40B4-BE49-F238E27FC236}">
                <a16:creationId xmlns:a16="http://schemas.microsoft.com/office/drawing/2014/main" id="{6582FF29-7278-6AD9-E3CB-E39B7C2A239D}"/>
              </a:ext>
            </a:extLst>
          </p:cNvPr>
          <p:cNvSpPr>
            <a:spLocks noGrp="1"/>
          </p:cNvSpPr>
          <p:nvPr>
            <p:ph idx="1"/>
          </p:nvPr>
        </p:nvSpPr>
        <p:spPr>
          <a:xfrm>
            <a:off x="922350" y="1856630"/>
            <a:ext cx="7116750" cy="4089200"/>
          </a:xfrm>
        </p:spPr>
        <p:txBody>
          <a:bodyPr/>
          <a:lstStyle/>
          <a:p>
            <a:r>
              <a:rPr lang="fi-FI" sz="2400"/>
              <a:t>Uudistuksessa varmistetaan valtion alueellinen läsnäolo ja Itä-Suomen erityispiirteiden tuntemus</a:t>
            </a:r>
          </a:p>
          <a:p>
            <a:r>
              <a:rPr lang="fi-FI" sz="2400"/>
              <a:t>Elinvoimakeskuksista pinta-alaltaan toiseksi suurin</a:t>
            </a:r>
          </a:p>
          <a:p>
            <a:r>
              <a:rPr lang="fi-FI" sz="2400"/>
              <a:t>Henkilöstömäärä n. 250</a:t>
            </a:r>
          </a:p>
          <a:p>
            <a:r>
              <a:rPr lang="fi-FI" sz="2400"/>
              <a:t>Päätoimipaikka on Kuopio ja toimipaikat Mikkelissä ja Joensuussa</a:t>
            </a:r>
          </a:p>
          <a:p>
            <a:r>
              <a:rPr lang="fi-FI" sz="2400"/>
              <a:t>Virkapaikat pääsääntöisesti säilyvät (nykyiset virastot)</a:t>
            </a:r>
          </a:p>
          <a:p>
            <a:endParaRPr lang="fi-FI"/>
          </a:p>
        </p:txBody>
      </p:sp>
      <p:sp>
        <p:nvSpPr>
          <p:cNvPr id="4" name="Dian numeron paikkamerkki 3">
            <a:extLst>
              <a:ext uri="{FF2B5EF4-FFF2-40B4-BE49-F238E27FC236}">
                <a16:creationId xmlns:a16="http://schemas.microsoft.com/office/drawing/2014/main" id="{6C58577B-B107-1773-8517-25D49F341831}"/>
              </a:ext>
            </a:extLst>
          </p:cNvPr>
          <p:cNvSpPr>
            <a:spLocks noGrp="1"/>
          </p:cNvSpPr>
          <p:nvPr>
            <p:ph type="sldNum" sz="quarter" idx="4"/>
          </p:nvPr>
        </p:nvSpPr>
        <p:spPr/>
        <p:txBody>
          <a:bodyPr/>
          <a:lstStyle/>
          <a:p>
            <a:pPr algn="l"/>
            <a:fld id="{03D2D5F4-4871-4469-8343-ED7F6811B37D}" type="slidenum">
              <a:rPr lang="fi-FI" smtClean="0"/>
              <a:pPr algn="l"/>
              <a:t>13</a:t>
            </a:fld>
            <a:endParaRPr lang="fi-FI"/>
          </a:p>
        </p:txBody>
      </p:sp>
      <p:pic>
        <p:nvPicPr>
          <p:cNvPr id="7" name="Sisällön paikkamerkki 7" descr="Itä-Suomen elinvoimakeskuksen toimialue ja toimipaikat: Kuopio (päätoimipaikka), Joensuu, Mikkeli.">
            <a:hlinkClick r:id="rId2"/>
            <a:extLst>
              <a:ext uri="{FF2B5EF4-FFF2-40B4-BE49-F238E27FC236}">
                <a16:creationId xmlns:a16="http://schemas.microsoft.com/office/drawing/2014/main" id="{0BADDC08-15AB-AE73-12FD-723A165486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74100" y="2054225"/>
            <a:ext cx="2495550" cy="2847975"/>
          </a:xfrm>
          <a:prstGeom prst="rect">
            <a:avLst/>
          </a:prstGeom>
          <a:noFill/>
          <a:ln>
            <a:noFill/>
          </a:ln>
        </p:spPr>
      </p:pic>
    </p:spTree>
    <p:extLst>
      <p:ext uri="{BB962C8B-B14F-4D97-AF65-F5344CB8AC3E}">
        <p14:creationId xmlns:p14="http://schemas.microsoft.com/office/powerpoint/2010/main" val="215498242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7B8C7D01-3C0A-4733-0E6E-A6A943664F8D}"/>
              </a:ext>
            </a:extLst>
          </p:cNvPr>
          <p:cNvSpPr>
            <a:spLocks noGrp="1"/>
          </p:cNvSpPr>
          <p:nvPr>
            <p:ph idx="1"/>
          </p:nvPr>
        </p:nvSpPr>
        <p:spPr>
          <a:xfrm>
            <a:off x="846150" y="751730"/>
            <a:ext cx="6742100" cy="4089200"/>
          </a:xfrm>
        </p:spPr>
        <p:txBody>
          <a:bodyPr>
            <a:normAutofit lnSpcReduction="10000"/>
          </a:bodyPr>
          <a:lstStyle/>
          <a:p>
            <a:r>
              <a:rPr lang="fi-FI" sz="2400"/>
              <a:t>Kalataloustehtävät sijoittuvat maaseutu- ja ympäristöosastolle kalatalousyksiköihin nykyistä vastaavalla aluejaolla</a:t>
            </a:r>
          </a:p>
          <a:p>
            <a:endParaRPr lang="fi-FI" sz="2800"/>
          </a:p>
          <a:p>
            <a:pPr marL="0" indent="0">
              <a:buNone/>
            </a:pPr>
            <a:endParaRPr lang="fi-FI" sz="2800"/>
          </a:p>
          <a:p>
            <a:pPr marL="0" indent="0">
              <a:buNone/>
            </a:pPr>
            <a:endParaRPr lang="fi-FI" sz="2800"/>
          </a:p>
          <a:p>
            <a:pPr marL="0" indent="0">
              <a:buNone/>
            </a:pPr>
            <a:endParaRPr lang="fi-FI" sz="2800"/>
          </a:p>
          <a:p>
            <a:r>
              <a:rPr lang="fi-FI" sz="2400"/>
              <a:t>Vesitaloustehtävät keskitetään kolmelle </a:t>
            </a:r>
            <a:r>
              <a:rPr lang="fi-FI" sz="2400" err="1"/>
              <a:t>EVK:lle</a:t>
            </a:r>
            <a:r>
              <a:rPr lang="fi-FI" sz="2400"/>
              <a:t>, erikoistumistehtäviä </a:t>
            </a:r>
            <a:r>
              <a:rPr lang="fi-FI" sz="1800"/>
              <a:t>(Kaakkois-Suomen </a:t>
            </a:r>
            <a:r>
              <a:rPr lang="fi-FI" sz="1800" err="1"/>
              <a:t>EVK:lla</a:t>
            </a:r>
            <a:r>
              <a:rPr lang="fi-FI" sz="1800"/>
              <a:t> vesihuoltotehtävät)</a:t>
            </a:r>
          </a:p>
          <a:p>
            <a:endParaRPr lang="fi-FI"/>
          </a:p>
        </p:txBody>
      </p:sp>
      <p:sp>
        <p:nvSpPr>
          <p:cNvPr id="4" name="Dian numeron paikkamerkki 3">
            <a:extLst>
              <a:ext uri="{FF2B5EF4-FFF2-40B4-BE49-F238E27FC236}">
                <a16:creationId xmlns:a16="http://schemas.microsoft.com/office/drawing/2014/main" id="{2A2D7D8A-1707-4A86-BC6B-DC7C8E72E7DB}"/>
              </a:ext>
            </a:extLst>
          </p:cNvPr>
          <p:cNvSpPr>
            <a:spLocks noGrp="1"/>
          </p:cNvSpPr>
          <p:nvPr>
            <p:ph type="sldNum" sz="quarter" idx="4"/>
          </p:nvPr>
        </p:nvSpPr>
        <p:spPr/>
        <p:txBody>
          <a:bodyPr/>
          <a:lstStyle/>
          <a:p>
            <a:pPr algn="l"/>
            <a:fld id="{03D2D5F4-4871-4469-8343-ED7F6811B37D}" type="slidenum">
              <a:rPr lang="fi-FI" smtClean="0"/>
              <a:pPr algn="l"/>
              <a:t>14</a:t>
            </a:fld>
            <a:endParaRPr lang="fi-FI"/>
          </a:p>
        </p:txBody>
      </p:sp>
      <p:pic>
        <p:nvPicPr>
          <p:cNvPr id="7" name="Kuva 6">
            <a:extLst>
              <a:ext uri="{FF2B5EF4-FFF2-40B4-BE49-F238E27FC236}">
                <a16:creationId xmlns:a16="http://schemas.microsoft.com/office/drawing/2014/main" id="{4240A8B7-0B36-C7DE-714C-E645E9D5AB57}"/>
              </a:ext>
            </a:extLst>
          </p:cNvPr>
          <p:cNvPicPr>
            <a:picLocks noChangeAspect="1"/>
          </p:cNvPicPr>
          <p:nvPr/>
        </p:nvPicPr>
        <p:blipFill>
          <a:blip r:embed="rId2"/>
          <a:stretch>
            <a:fillRect/>
          </a:stretch>
        </p:blipFill>
        <p:spPr>
          <a:xfrm>
            <a:off x="7188200" y="-66370"/>
            <a:ext cx="2191482" cy="3558869"/>
          </a:xfrm>
          <a:prstGeom prst="rect">
            <a:avLst/>
          </a:prstGeom>
        </p:spPr>
      </p:pic>
      <p:pic>
        <p:nvPicPr>
          <p:cNvPr id="9" name="Kuva 8">
            <a:extLst>
              <a:ext uri="{FF2B5EF4-FFF2-40B4-BE49-F238E27FC236}">
                <a16:creationId xmlns:a16="http://schemas.microsoft.com/office/drawing/2014/main" id="{33B62F32-E657-E0D0-BE00-29EB5642DC29}"/>
              </a:ext>
            </a:extLst>
          </p:cNvPr>
          <p:cNvPicPr>
            <a:picLocks noChangeAspect="1"/>
          </p:cNvPicPr>
          <p:nvPr/>
        </p:nvPicPr>
        <p:blipFill>
          <a:blip r:embed="rId3"/>
          <a:stretch>
            <a:fillRect/>
          </a:stretch>
        </p:blipFill>
        <p:spPr>
          <a:xfrm>
            <a:off x="7297551" y="3560369"/>
            <a:ext cx="1871057" cy="3206722"/>
          </a:xfrm>
          <a:prstGeom prst="rect">
            <a:avLst/>
          </a:prstGeom>
        </p:spPr>
      </p:pic>
    </p:spTree>
    <p:extLst>
      <p:ext uri="{BB962C8B-B14F-4D97-AF65-F5344CB8AC3E}">
        <p14:creationId xmlns:p14="http://schemas.microsoft.com/office/powerpoint/2010/main" val="84913177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D738337-9AEE-DA50-6896-5741025E23D0}"/>
              </a:ext>
            </a:extLst>
          </p:cNvPr>
          <p:cNvSpPr>
            <a:spLocks noGrp="1"/>
          </p:cNvSpPr>
          <p:nvPr>
            <p:ph type="title"/>
          </p:nvPr>
        </p:nvSpPr>
        <p:spPr/>
        <p:txBody>
          <a:bodyPr/>
          <a:lstStyle/>
          <a:p>
            <a:r>
              <a:rPr lang="fi-FI"/>
              <a:t>Lupa- ja valvontavirasto (LVV)</a:t>
            </a:r>
          </a:p>
        </p:txBody>
      </p:sp>
      <p:sp>
        <p:nvSpPr>
          <p:cNvPr id="3" name="Sisällön paikkamerkki 2">
            <a:extLst>
              <a:ext uri="{FF2B5EF4-FFF2-40B4-BE49-F238E27FC236}">
                <a16:creationId xmlns:a16="http://schemas.microsoft.com/office/drawing/2014/main" id="{702913DA-F7F8-D1A0-73DF-9C5B4419C3F6}"/>
              </a:ext>
            </a:extLst>
          </p:cNvPr>
          <p:cNvSpPr>
            <a:spLocks noGrp="1"/>
          </p:cNvSpPr>
          <p:nvPr>
            <p:ph idx="1"/>
          </p:nvPr>
        </p:nvSpPr>
        <p:spPr>
          <a:xfrm>
            <a:off x="922350" y="1714390"/>
            <a:ext cx="10636236" cy="4089200"/>
          </a:xfrm>
        </p:spPr>
        <p:txBody>
          <a:bodyPr/>
          <a:lstStyle/>
          <a:p>
            <a:r>
              <a:rPr lang="fi-FI" sz="2000"/>
              <a:t>Valtakunnallinen virasto. 18 toimipaikkaa ja päätoimipaikka Tampere. Työllistää n. 2000 henkilöä</a:t>
            </a:r>
          </a:p>
          <a:p>
            <a:r>
              <a:rPr lang="fi-FI" sz="2000"/>
              <a:t> Uudistuksen tavoitteena on vahvistaa lupa- ja valvontakäytäntöä alueesta riippumatta</a:t>
            </a:r>
          </a:p>
          <a:p>
            <a:r>
              <a:rPr lang="fi-FI" sz="2000"/>
              <a:t>Lupa- ja valvontatehtävät muodostavat yhden kokonaisuuden ja toimivalta on koko Suomessa</a:t>
            </a:r>
          </a:p>
          <a:p>
            <a:r>
              <a:rPr lang="fi-FI" sz="2000"/>
              <a:t>Virasto toimii alueellisessa yhteistyössä muiden valtion viranomaisten, kuntien, hyvinvointialueiden, elinkeinoelämän ja muiden sidosryhmien kanssa</a:t>
            </a:r>
          </a:p>
          <a:p>
            <a:r>
              <a:rPr lang="fi-FI" sz="2000"/>
              <a:t>Tarkoituksena on toteuttaa ’yhden luukun’ –periaatetta mm. ympäristöasioiden yhdenmukaistamisessa sekä edistää ja sujuvoittaa lupiin liittyvien asioiden käsittelyä</a:t>
            </a:r>
          </a:p>
          <a:p>
            <a:r>
              <a:rPr lang="fi-FI" sz="2000"/>
              <a:t>6 eri osastoa. Ympäristöosastoon kasataan ELY-keskusten tarkoituksenmukaiset ympäristötehtävät 650-700 henkilön voimin</a:t>
            </a:r>
          </a:p>
          <a:p>
            <a:pPr lvl="1"/>
            <a:r>
              <a:rPr lang="fi-FI" sz="1600"/>
              <a:t>Mm. vesienhoidon osalta vesienhoidon suunnittelu, lupa-, ohjaus- ja valvontatehtävät sekä ympäristön tilan seuranta</a:t>
            </a:r>
          </a:p>
          <a:p>
            <a:endParaRPr lang="fi-FI"/>
          </a:p>
        </p:txBody>
      </p:sp>
      <p:sp>
        <p:nvSpPr>
          <p:cNvPr id="4" name="Dian numeron paikkamerkki 3">
            <a:extLst>
              <a:ext uri="{FF2B5EF4-FFF2-40B4-BE49-F238E27FC236}">
                <a16:creationId xmlns:a16="http://schemas.microsoft.com/office/drawing/2014/main" id="{F746109E-779A-950C-3737-099FF13667BD}"/>
              </a:ext>
            </a:extLst>
          </p:cNvPr>
          <p:cNvSpPr>
            <a:spLocks noGrp="1"/>
          </p:cNvSpPr>
          <p:nvPr>
            <p:ph type="sldNum" sz="quarter" idx="4"/>
          </p:nvPr>
        </p:nvSpPr>
        <p:spPr/>
        <p:txBody>
          <a:bodyPr/>
          <a:lstStyle/>
          <a:p>
            <a:pPr algn="l"/>
            <a:fld id="{03D2D5F4-4871-4469-8343-ED7F6811B37D}" type="slidenum">
              <a:rPr lang="fi-FI" smtClean="0"/>
              <a:pPr algn="l"/>
              <a:t>15</a:t>
            </a:fld>
            <a:endParaRPr lang="fi-FI"/>
          </a:p>
        </p:txBody>
      </p:sp>
      <p:pic>
        <p:nvPicPr>
          <p:cNvPr id="7" name="Kuva 6" descr="Kuva, joka sisältää kohteen teksti, kuvakaappaus, Fontti, Grafiikka&#10;&#10;Tekoälyllä luotu sisältö voi olla virheellistä.">
            <a:extLst>
              <a:ext uri="{FF2B5EF4-FFF2-40B4-BE49-F238E27FC236}">
                <a16:creationId xmlns:a16="http://schemas.microsoft.com/office/drawing/2014/main" id="{2E16CBDE-FD8F-B094-0FA4-081E799D42D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83437" y="262381"/>
            <a:ext cx="1731055" cy="973920"/>
          </a:xfrm>
          <a:prstGeom prst="rect">
            <a:avLst/>
          </a:prstGeom>
          <a:noFill/>
          <a:ln>
            <a:noFill/>
          </a:ln>
        </p:spPr>
      </p:pic>
    </p:spTree>
    <p:extLst>
      <p:ext uri="{BB962C8B-B14F-4D97-AF65-F5344CB8AC3E}">
        <p14:creationId xmlns:p14="http://schemas.microsoft.com/office/powerpoint/2010/main" val="328482224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isällön paikkamerkki 7">
            <a:extLst>
              <a:ext uri="{FF2B5EF4-FFF2-40B4-BE49-F238E27FC236}">
                <a16:creationId xmlns:a16="http://schemas.microsoft.com/office/drawing/2014/main" id="{ED923746-A2FA-096D-30E1-7B2EF6324118}"/>
              </a:ext>
            </a:extLst>
          </p:cNvPr>
          <p:cNvPicPr>
            <a:picLocks noGrp="1" noChangeAspect="1"/>
          </p:cNvPicPr>
          <p:nvPr>
            <p:ph idx="1"/>
          </p:nvPr>
        </p:nvPicPr>
        <p:blipFill>
          <a:blip r:embed="rId2"/>
          <a:stretch>
            <a:fillRect/>
          </a:stretch>
        </p:blipFill>
        <p:spPr>
          <a:xfrm>
            <a:off x="120650" y="180261"/>
            <a:ext cx="11950700" cy="5825966"/>
          </a:xfrm>
          <a:noFill/>
        </p:spPr>
      </p:pic>
      <p:sp>
        <p:nvSpPr>
          <p:cNvPr id="4" name="Dian numeron paikkamerkki 3" hidden="1">
            <a:extLst>
              <a:ext uri="{FF2B5EF4-FFF2-40B4-BE49-F238E27FC236}">
                <a16:creationId xmlns:a16="http://schemas.microsoft.com/office/drawing/2014/main" id="{5EADA19F-772E-D9CF-FB38-31929C926FE6}"/>
              </a:ext>
            </a:extLst>
          </p:cNvPr>
          <p:cNvSpPr>
            <a:spLocks noGrp="1"/>
          </p:cNvSpPr>
          <p:nvPr>
            <p:ph type="sldNum" sz="quarter" idx="4"/>
          </p:nvPr>
        </p:nvSpPr>
        <p:spPr/>
        <p:txBody>
          <a:bodyPr/>
          <a:lstStyle/>
          <a:p>
            <a:pPr algn="l">
              <a:spcAft>
                <a:spcPts val="600"/>
              </a:spcAft>
            </a:pPr>
            <a:fld id="{03D2D5F4-4871-4469-8343-ED7F6811B37D}" type="slidenum">
              <a:rPr lang="fi-FI" smtClean="0"/>
              <a:pPr algn="l">
                <a:spcAft>
                  <a:spcPts val="600"/>
                </a:spcAft>
              </a:pPr>
              <a:t>16</a:t>
            </a:fld>
            <a:endParaRPr lang="fi-FI"/>
          </a:p>
        </p:txBody>
      </p:sp>
      <p:sp>
        <p:nvSpPr>
          <p:cNvPr id="5" name="Päivämäärän paikkamerkki 4" hidden="1">
            <a:extLst>
              <a:ext uri="{FF2B5EF4-FFF2-40B4-BE49-F238E27FC236}">
                <a16:creationId xmlns:a16="http://schemas.microsoft.com/office/drawing/2014/main" id="{A0983312-0424-C95C-A2F1-D393DCC2E16F}"/>
              </a:ext>
            </a:extLst>
          </p:cNvPr>
          <p:cNvSpPr>
            <a:spLocks noGrp="1"/>
          </p:cNvSpPr>
          <p:nvPr>
            <p:ph type="dt" sz="half" idx="2"/>
          </p:nvPr>
        </p:nvSpPr>
        <p:spPr/>
        <p:txBody>
          <a:bodyPr/>
          <a:lstStyle/>
          <a:p>
            <a:pPr algn="r">
              <a:spcAft>
                <a:spcPts val="600"/>
              </a:spcAft>
            </a:pPr>
            <a:r>
              <a:rPr lang="fi-FI"/>
              <a:t>30.7.2025   |   </a:t>
            </a:r>
          </a:p>
        </p:txBody>
      </p:sp>
    </p:spTree>
    <p:extLst>
      <p:ext uri="{BB962C8B-B14F-4D97-AF65-F5344CB8AC3E}">
        <p14:creationId xmlns:p14="http://schemas.microsoft.com/office/powerpoint/2010/main" val="263979248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82867DA-45AE-6E98-29A7-52ABC2D6AD93}"/>
              </a:ext>
            </a:extLst>
          </p:cNvPr>
          <p:cNvSpPr>
            <a:spLocks noGrp="1"/>
          </p:cNvSpPr>
          <p:nvPr>
            <p:ph type="title"/>
          </p:nvPr>
        </p:nvSpPr>
        <p:spPr/>
        <p:txBody>
          <a:bodyPr/>
          <a:lstStyle/>
          <a:p>
            <a:r>
              <a:rPr lang="fi-FI"/>
              <a:t>Vesien ja merenhoidon yksikkö, n. 50 htv</a:t>
            </a:r>
          </a:p>
        </p:txBody>
      </p:sp>
      <p:sp>
        <p:nvSpPr>
          <p:cNvPr id="3" name="Sisällön paikkamerkki 2">
            <a:extLst>
              <a:ext uri="{FF2B5EF4-FFF2-40B4-BE49-F238E27FC236}">
                <a16:creationId xmlns:a16="http://schemas.microsoft.com/office/drawing/2014/main" id="{C315CDB8-A296-4072-2B34-219C10290BBD}"/>
              </a:ext>
            </a:extLst>
          </p:cNvPr>
          <p:cNvSpPr>
            <a:spLocks noGrp="1"/>
          </p:cNvSpPr>
          <p:nvPr>
            <p:ph idx="1"/>
          </p:nvPr>
        </p:nvSpPr>
        <p:spPr>
          <a:xfrm>
            <a:off x="922350" y="1471142"/>
            <a:ext cx="8319621" cy="4089200"/>
          </a:xfrm>
        </p:spPr>
        <p:txBody>
          <a:bodyPr>
            <a:normAutofit/>
          </a:bodyPr>
          <a:lstStyle/>
          <a:p>
            <a:r>
              <a:rPr lang="fi-FI"/>
              <a:t>Vesienhoidon suunnittelu (pinta- ja pohjavedet); vesien- ja merenhoidon järjestämisviranomaisen tehtävät</a:t>
            </a:r>
          </a:p>
          <a:p>
            <a:r>
              <a:rPr lang="fi-FI"/>
              <a:t>Merenhoidon suunnittelu (VHA3)</a:t>
            </a:r>
          </a:p>
          <a:p>
            <a:r>
              <a:rPr lang="fi-FI"/>
              <a:t>Vesienhoidon seurannan järjestäminen valtakunnallisesti (pinta- ja pohjavedet)</a:t>
            </a:r>
          </a:p>
          <a:p>
            <a:r>
              <a:rPr lang="fi-FI"/>
              <a:t>Vesien- ja merenhoidon asiantuntijuutta myös muille </a:t>
            </a:r>
          </a:p>
          <a:p>
            <a:pPr marL="0" indent="0">
              <a:buNone/>
            </a:pPr>
            <a:r>
              <a:rPr lang="fi-FI"/>
              <a:t>Yksiköille (lausunnot, luvat, tarkkailuohjelmat, kaavaohjaus, valvonta, YVA jne.)</a:t>
            </a:r>
          </a:p>
          <a:p>
            <a:r>
              <a:rPr lang="fi-FI"/>
              <a:t>Yhteistyö </a:t>
            </a:r>
            <a:r>
              <a:rPr lang="fi-FI" err="1"/>
              <a:t>EVK:n</a:t>
            </a:r>
            <a:r>
              <a:rPr lang="fi-FI"/>
              <a:t> kanssa</a:t>
            </a:r>
          </a:p>
          <a:p>
            <a:pPr marL="0" indent="0">
              <a:buNone/>
            </a:pPr>
            <a:endParaRPr lang="fi-FI"/>
          </a:p>
        </p:txBody>
      </p:sp>
      <p:sp>
        <p:nvSpPr>
          <p:cNvPr id="4" name="Dian numeron paikkamerkki 3">
            <a:extLst>
              <a:ext uri="{FF2B5EF4-FFF2-40B4-BE49-F238E27FC236}">
                <a16:creationId xmlns:a16="http://schemas.microsoft.com/office/drawing/2014/main" id="{371C3AD2-C2F9-A7CC-48AC-DDF7B40C3A82}"/>
              </a:ext>
            </a:extLst>
          </p:cNvPr>
          <p:cNvSpPr>
            <a:spLocks noGrp="1"/>
          </p:cNvSpPr>
          <p:nvPr>
            <p:ph type="sldNum" sz="quarter" idx="4"/>
          </p:nvPr>
        </p:nvSpPr>
        <p:spPr/>
        <p:txBody>
          <a:bodyPr/>
          <a:lstStyle/>
          <a:p>
            <a:pPr algn="l"/>
            <a:fld id="{03D2D5F4-4871-4469-8343-ED7F6811B37D}" type="slidenum">
              <a:rPr lang="fi-FI" smtClean="0"/>
              <a:pPr algn="l"/>
              <a:t>17</a:t>
            </a:fld>
            <a:endParaRPr lang="fi-FI"/>
          </a:p>
        </p:txBody>
      </p:sp>
      <p:pic>
        <p:nvPicPr>
          <p:cNvPr id="7" name="Kuva 6">
            <a:extLst>
              <a:ext uri="{FF2B5EF4-FFF2-40B4-BE49-F238E27FC236}">
                <a16:creationId xmlns:a16="http://schemas.microsoft.com/office/drawing/2014/main" id="{674241F7-A6EA-908C-6177-C8809968CB12}"/>
              </a:ext>
            </a:extLst>
          </p:cNvPr>
          <p:cNvPicPr>
            <a:picLocks noChangeAspect="1"/>
          </p:cNvPicPr>
          <p:nvPr/>
        </p:nvPicPr>
        <p:blipFill>
          <a:blip r:embed="rId2"/>
          <a:stretch>
            <a:fillRect/>
          </a:stretch>
        </p:blipFill>
        <p:spPr>
          <a:xfrm>
            <a:off x="8980715" y="1589891"/>
            <a:ext cx="2459348" cy="3851702"/>
          </a:xfrm>
          <a:prstGeom prst="rect">
            <a:avLst/>
          </a:prstGeom>
        </p:spPr>
      </p:pic>
    </p:spTree>
    <p:extLst>
      <p:ext uri="{BB962C8B-B14F-4D97-AF65-F5344CB8AC3E}">
        <p14:creationId xmlns:p14="http://schemas.microsoft.com/office/powerpoint/2010/main" val="27615351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689BB596-EBDA-5488-3A90-D0F9F8F148C7}"/>
              </a:ext>
            </a:extLst>
          </p:cNvPr>
          <p:cNvSpPr>
            <a:spLocks noGrp="1"/>
          </p:cNvSpPr>
          <p:nvPr>
            <p:ph idx="1"/>
          </p:nvPr>
        </p:nvSpPr>
        <p:spPr>
          <a:xfrm>
            <a:off x="922350" y="548639"/>
            <a:ext cx="5966131" cy="5520267"/>
          </a:xfrm>
        </p:spPr>
        <p:txBody>
          <a:bodyPr>
            <a:normAutofit/>
          </a:bodyPr>
          <a:lstStyle/>
          <a:p>
            <a:r>
              <a:rPr lang="fi-FI"/>
              <a:t>Uuden, monialalaisen ja massiivisen viraston käynnistäminen vie aikaa (</a:t>
            </a:r>
            <a:r>
              <a:rPr lang="fi-FI" b="1"/>
              <a:t>prosessit, strategia, toiminnot, työjärjestys, tietojärjestelmät </a:t>
            </a:r>
            <a:r>
              <a:rPr lang="fi-FI" b="1" err="1"/>
              <a:t>jne</a:t>
            </a:r>
            <a:r>
              <a:rPr lang="fi-FI"/>
              <a:t>), joten alussa tarvitaan malttia sekä rakentavaa vuorovaikutusta ja yhteistyötä ohjaavien ministeriöiden ja viranomaisten sekä viranomaisten ja asiakkaiden välille</a:t>
            </a:r>
          </a:p>
          <a:p>
            <a:r>
              <a:rPr lang="fi-FI"/>
              <a:t>Uudet hallintorakenteet ja laajentuvat toimialueet sisältävät potentiaalia tehostaa nykyistä toimintaa !</a:t>
            </a:r>
          </a:p>
          <a:p>
            <a:endParaRPr lang="fi-FI"/>
          </a:p>
          <a:p>
            <a:endParaRPr lang="fi-FI"/>
          </a:p>
          <a:p>
            <a:endParaRPr lang="fi-FI"/>
          </a:p>
        </p:txBody>
      </p:sp>
      <p:sp>
        <p:nvSpPr>
          <p:cNvPr id="4" name="Dian numeron paikkamerkki 3">
            <a:extLst>
              <a:ext uri="{FF2B5EF4-FFF2-40B4-BE49-F238E27FC236}">
                <a16:creationId xmlns:a16="http://schemas.microsoft.com/office/drawing/2014/main" id="{4B909FB4-919A-AE29-F40B-D9C4958EEF39}"/>
              </a:ext>
            </a:extLst>
          </p:cNvPr>
          <p:cNvSpPr>
            <a:spLocks noGrp="1"/>
          </p:cNvSpPr>
          <p:nvPr>
            <p:ph type="sldNum" sz="quarter" idx="4"/>
          </p:nvPr>
        </p:nvSpPr>
        <p:spPr/>
        <p:txBody>
          <a:bodyPr/>
          <a:lstStyle/>
          <a:p>
            <a:pPr algn="l"/>
            <a:fld id="{03D2D5F4-4871-4469-8343-ED7F6811B37D}" type="slidenum">
              <a:rPr lang="fi-FI" smtClean="0"/>
              <a:pPr algn="l"/>
              <a:t>18</a:t>
            </a:fld>
            <a:endParaRPr lang="fi-FI"/>
          </a:p>
        </p:txBody>
      </p:sp>
      <p:pic>
        <p:nvPicPr>
          <p:cNvPr id="7" name="Sisällön paikkamerkki 4">
            <a:extLst>
              <a:ext uri="{FF2B5EF4-FFF2-40B4-BE49-F238E27FC236}">
                <a16:creationId xmlns:a16="http://schemas.microsoft.com/office/drawing/2014/main" id="{53B7E192-8B03-F3A2-DF77-F6BBC49AA522}"/>
              </a:ext>
            </a:extLst>
          </p:cNvPr>
          <p:cNvPicPr>
            <a:picLocks noChangeAspect="1"/>
          </p:cNvPicPr>
          <p:nvPr/>
        </p:nvPicPr>
        <p:blipFill>
          <a:blip r:embed="rId2"/>
          <a:stretch>
            <a:fillRect/>
          </a:stretch>
        </p:blipFill>
        <p:spPr>
          <a:xfrm>
            <a:off x="7353753" y="0"/>
            <a:ext cx="4838247" cy="2717255"/>
          </a:xfrm>
          <a:prstGeom prst="rect">
            <a:avLst/>
          </a:prstGeom>
        </p:spPr>
      </p:pic>
    </p:spTree>
    <p:extLst>
      <p:ext uri="{BB962C8B-B14F-4D97-AF65-F5344CB8AC3E}">
        <p14:creationId xmlns:p14="http://schemas.microsoft.com/office/powerpoint/2010/main" val="307608350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765B5648-1080-2CD1-414C-31727E50C86C}"/>
              </a:ext>
            </a:extLst>
          </p:cNvPr>
          <p:cNvSpPr>
            <a:spLocks noGrp="1"/>
          </p:cNvSpPr>
          <p:nvPr>
            <p:ph type="ctrTitle"/>
          </p:nvPr>
        </p:nvSpPr>
        <p:spPr/>
        <p:txBody>
          <a:bodyPr/>
          <a:lstStyle/>
          <a:p>
            <a:r>
              <a:rPr lang="fi-FI" sz="4000" b="1"/>
              <a:t>5. Pieksänjärven tilan kehitys</a:t>
            </a:r>
          </a:p>
        </p:txBody>
      </p:sp>
      <p:sp>
        <p:nvSpPr>
          <p:cNvPr id="4" name="Dian numeron paikkamerkki 3">
            <a:extLst>
              <a:ext uri="{FF2B5EF4-FFF2-40B4-BE49-F238E27FC236}">
                <a16:creationId xmlns:a16="http://schemas.microsoft.com/office/drawing/2014/main" id="{663829A8-B266-7957-3B16-7CF00D2EF866}"/>
              </a:ext>
            </a:extLst>
          </p:cNvPr>
          <p:cNvSpPr>
            <a:spLocks noGrp="1"/>
          </p:cNvSpPr>
          <p:nvPr>
            <p:ph type="sldNum" sz="quarter" idx="4294967295"/>
          </p:nvPr>
        </p:nvSpPr>
        <p:spPr>
          <a:xfrm>
            <a:off x="0" y="6375400"/>
            <a:ext cx="482600" cy="203200"/>
          </a:xfrm>
        </p:spPr>
        <p:txBody>
          <a:bodyPr/>
          <a:lstStyle/>
          <a:p>
            <a:pPr algn="l"/>
            <a:fld id="{03D2D5F4-4871-4469-8343-ED7F6811B37D}" type="slidenum">
              <a:rPr lang="fi-FI" smtClean="0"/>
              <a:pPr algn="l"/>
              <a:t>19</a:t>
            </a:fld>
            <a:endParaRPr lang="fi-FI"/>
          </a:p>
        </p:txBody>
      </p:sp>
    </p:spTree>
    <p:extLst>
      <p:ext uri="{BB962C8B-B14F-4D97-AF65-F5344CB8AC3E}">
        <p14:creationId xmlns:p14="http://schemas.microsoft.com/office/powerpoint/2010/main" val="902464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6599521-7E20-5E6B-0376-2262EF2D7B7A}"/>
              </a:ext>
            </a:extLst>
          </p:cNvPr>
          <p:cNvSpPr>
            <a:spLocks noGrp="1"/>
          </p:cNvSpPr>
          <p:nvPr>
            <p:ph type="title"/>
          </p:nvPr>
        </p:nvSpPr>
        <p:spPr/>
        <p:txBody>
          <a:bodyPr/>
          <a:lstStyle/>
          <a:p>
            <a:r>
              <a:rPr lang="fi-FI"/>
              <a:t>Asialista</a:t>
            </a:r>
          </a:p>
        </p:txBody>
      </p:sp>
      <p:sp>
        <p:nvSpPr>
          <p:cNvPr id="3" name="Sisällön paikkamerkki 2">
            <a:extLst>
              <a:ext uri="{FF2B5EF4-FFF2-40B4-BE49-F238E27FC236}">
                <a16:creationId xmlns:a16="http://schemas.microsoft.com/office/drawing/2014/main" id="{6033296A-F108-F27B-A19B-5664BC29C3E1}"/>
              </a:ext>
            </a:extLst>
          </p:cNvPr>
          <p:cNvSpPr>
            <a:spLocks noGrp="1"/>
          </p:cNvSpPr>
          <p:nvPr>
            <p:ph sz="half" idx="1"/>
          </p:nvPr>
        </p:nvSpPr>
        <p:spPr>
          <a:xfrm>
            <a:off x="838199" y="1400961"/>
            <a:ext cx="5444359" cy="4776002"/>
          </a:xfrm>
        </p:spPr>
        <p:txBody>
          <a:bodyPr/>
          <a:lstStyle/>
          <a:p>
            <a:pPr marL="457200" indent="-457200">
              <a:buFont typeface="+mj-lt"/>
              <a:buAutoNum type="arabicPeriod"/>
            </a:pPr>
            <a:r>
              <a:rPr lang="fi-FI" sz="2000"/>
              <a:t>Kokouksen avaus ja järjestäytyminen</a:t>
            </a:r>
          </a:p>
          <a:p>
            <a:pPr marL="457200" indent="-457200">
              <a:buFont typeface="+mj-lt"/>
              <a:buAutoNum type="arabicPeriod"/>
            </a:pPr>
            <a:r>
              <a:rPr lang="fi-FI" sz="2000"/>
              <a:t>Edellisen kokouksen pöytäkirja</a:t>
            </a:r>
          </a:p>
          <a:p>
            <a:pPr marL="457200" indent="-457200">
              <a:buFont typeface="+mj-lt"/>
              <a:buAutoNum type="arabicPeriod"/>
            </a:pPr>
            <a:r>
              <a:rPr lang="fi-FI" sz="2000"/>
              <a:t>Vesienhoidon tilannekatsaus, avustushaku </a:t>
            </a:r>
          </a:p>
          <a:p>
            <a:pPr marL="457200" indent="-457200">
              <a:buFont typeface="+mj-lt"/>
              <a:buAutoNum type="arabicPeriod"/>
            </a:pPr>
            <a:r>
              <a:rPr lang="fi-FI" sz="2000">
                <a:ea typeface="Calibri"/>
                <a:cs typeface="Calibri"/>
              </a:rPr>
              <a:t>Aluehallintouudistus</a:t>
            </a:r>
            <a:endParaRPr lang="fi-FI" sz="2000"/>
          </a:p>
          <a:p>
            <a:pPr marL="457200" indent="-457200">
              <a:buAutoNum type="arabicPeriod"/>
            </a:pPr>
            <a:r>
              <a:rPr lang="fi-FI" sz="2000">
                <a:ea typeface="Calibri"/>
                <a:cs typeface="Calibri"/>
              </a:rPr>
              <a:t>Pieksänjärven tilan kehitys</a:t>
            </a:r>
          </a:p>
          <a:p>
            <a:pPr marL="457200" indent="-457200">
              <a:buFont typeface="+mj-lt"/>
              <a:buAutoNum type="arabicPeriod"/>
            </a:pPr>
            <a:r>
              <a:rPr lang="fi-FI" sz="2000"/>
              <a:t>Hankkeet</a:t>
            </a:r>
            <a:endParaRPr lang="fi-FI" sz="2000">
              <a:ea typeface="Calibri" panose="020F0502020204030204"/>
              <a:cs typeface="Calibri" panose="020F0502020204030204"/>
            </a:endParaRPr>
          </a:p>
          <a:p>
            <a:pPr marL="914400" lvl="1" indent="-457200">
              <a:buFont typeface="Arial"/>
              <a:buChar char="•"/>
            </a:pPr>
            <a:r>
              <a:rPr lang="fi-FI" sz="1800"/>
              <a:t>Lintuvesikunnostukset</a:t>
            </a:r>
            <a:endParaRPr lang="fi-FI" sz="1800">
              <a:ea typeface="Calibri"/>
              <a:cs typeface="Calibri"/>
            </a:endParaRPr>
          </a:p>
          <a:p>
            <a:pPr marL="914400" lvl="1" indent="-457200">
              <a:buFont typeface="Arial"/>
              <a:buChar char="•"/>
            </a:pPr>
            <a:r>
              <a:rPr lang="fi-FI" sz="1800">
                <a:ea typeface="Calibri"/>
                <a:cs typeface="Calibri"/>
              </a:rPr>
              <a:t>Pieksänjärven hoitokalastus</a:t>
            </a:r>
          </a:p>
          <a:p>
            <a:pPr marL="914400" lvl="1" indent="-457200">
              <a:buFont typeface="Arial"/>
              <a:buChar char="•"/>
            </a:pPr>
            <a:r>
              <a:rPr lang="fi-FI" sz="1800">
                <a:ea typeface="Calibri"/>
                <a:cs typeface="Calibri"/>
              </a:rPr>
              <a:t>Heiniö</a:t>
            </a:r>
          </a:p>
          <a:p>
            <a:pPr marL="914400" lvl="1" indent="-457200">
              <a:buFont typeface="Arial"/>
              <a:buChar char="•"/>
            </a:pPr>
            <a:r>
              <a:rPr lang="fi-FI" sz="1800"/>
              <a:t>Patohankkeet</a:t>
            </a:r>
          </a:p>
          <a:p>
            <a:pPr marL="914400" lvl="1" indent="-457200">
              <a:buFont typeface="Arial"/>
              <a:buChar char="•"/>
            </a:pPr>
            <a:r>
              <a:rPr lang="fi-FI" sz="1800">
                <a:ea typeface="Calibri" panose="020F0502020204030204"/>
                <a:cs typeface="Calibri" panose="020F0502020204030204"/>
              </a:rPr>
              <a:t>Pohjavesialueiden suojelusuunnitelmat</a:t>
            </a:r>
          </a:p>
          <a:p>
            <a:pPr marL="914400" lvl="1" indent="-457200">
              <a:buFont typeface="Arial"/>
              <a:buChar char="•"/>
            </a:pPr>
            <a:r>
              <a:rPr lang="fi-FI" sz="1800">
                <a:ea typeface="Calibri" panose="020F0502020204030204"/>
                <a:cs typeface="Calibri" panose="020F0502020204030204"/>
              </a:rPr>
              <a:t>Muut kunnostushankkeet</a:t>
            </a:r>
          </a:p>
          <a:p>
            <a:pPr marL="914400" lvl="1" indent="-457200">
              <a:buFont typeface="Arial"/>
              <a:buChar char="•"/>
            </a:pPr>
            <a:r>
              <a:rPr lang="fi-FI" sz="1800">
                <a:ea typeface="Calibri" panose="020F0502020204030204"/>
                <a:cs typeface="Calibri" panose="020F0502020204030204"/>
              </a:rPr>
              <a:t>Metsätalouden vesiensuojeluhankkeet</a:t>
            </a:r>
            <a:endParaRPr lang="fi-FI" sz="1800"/>
          </a:p>
          <a:p>
            <a:pPr marL="457200" indent="-457200">
              <a:buFont typeface="+mj-lt"/>
              <a:buAutoNum type="arabicPeriod"/>
            </a:pPr>
            <a:endParaRPr lang="fi-FI" sz="2000">
              <a:ea typeface="Calibri" panose="020F0502020204030204"/>
              <a:cs typeface="Calibri" panose="020F0502020204030204"/>
            </a:endParaRPr>
          </a:p>
          <a:p>
            <a:pPr lvl="1"/>
            <a:endParaRPr lang="fi-FI" sz="1600" b="0" i="0">
              <a:effectLst/>
              <a:latin typeface="Calibri" panose="020F0502020204030204" pitchFamily="34" charset="0"/>
              <a:ea typeface="Calibri" panose="020F0502020204030204"/>
              <a:cs typeface="Calibri" panose="020F0502020204030204"/>
            </a:endParaRPr>
          </a:p>
          <a:p>
            <a:pPr lvl="1"/>
            <a:endParaRPr lang="fi-FI" sz="2000"/>
          </a:p>
          <a:p>
            <a:endParaRPr lang="fi-FI"/>
          </a:p>
        </p:txBody>
      </p:sp>
      <p:sp>
        <p:nvSpPr>
          <p:cNvPr id="4" name="Sisällön paikkamerkki 3">
            <a:extLst>
              <a:ext uri="{FF2B5EF4-FFF2-40B4-BE49-F238E27FC236}">
                <a16:creationId xmlns:a16="http://schemas.microsoft.com/office/drawing/2014/main" id="{70B83B54-D66D-455E-E83F-C3C3CF110015}"/>
              </a:ext>
            </a:extLst>
          </p:cNvPr>
          <p:cNvSpPr>
            <a:spLocks noGrp="1"/>
          </p:cNvSpPr>
          <p:nvPr>
            <p:ph sz="half" idx="2"/>
          </p:nvPr>
        </p:nvSpPr>
        <p:spPr>
          <a:xfrm>
            <a:off x="6172200" y="1400961"/>
            <a:ext cx="5181600" cy="4776002"/>
          </a:xfrm>
        </p:spPr>
        <p:txBody>
          <a:bodyPr/>
          <a:lstStyle/>
          <a:p>
            <a:pPr marL="457200" indent="-457200">
              <a:buFont typeface="+mj-lt"/>
              <a:buAutoNum type="arabicPeriod" startAt="7"/>
            </a:pPr>
            <a:r>
              <a:rPr lang="fi-FI" sz="2000">
                <a:latin typeface="Calibri"/>
                <a:ea typeface="Calibri"/>
                <a:cs typeface="Calibri"/>
              </a:rPr>
              <a:t>Muut asiat</a:t>
            </a:r>
            <a:endParaRPr lang="en-US" sz="2000">
              <a:latin typeface="Calibri"/>
              <a:ea typeface="Calibri"/>
              <a:cs typeface="Calibri"/>
            </a:endParaRPr>
          </a:p>
          <a:p>
            <a:pPr lvl="1"/>
            <a:r>
              <a:rPr lang="fi-FI" sz="1600">
                <a:latin typeface="Calibri"/>
                <a:ea typeface="Calibri"/>
                <a:cs typeface="Calibri"/>
              </a:rPr>
              <a:t>ACWA LIFE-valmistelu</a:t>
            </a:r>
            <a:endParaRPr lang="en-US" sz="1600">
              <a:latin typeface="Calibri"/>
              <a:ea typeface="Calibri"/>
              <a:cs typeface="Calibri"/>
            </a:endParaRPr>
          </a:p>
          <a:p>
            <a:pPr lvl="1"/>
            <a:r>
              <a:rPr lang="fi-FI" sz="1600">
                <a:latin typeface="Calibri"/>
                <a:ea typeface="Calibri"/>
                <a:cs typeface="Calibri"/>
              </a:rPr>
              <a:t>Kyyvesitalkkari </a:t>
            </a:r>
            <a:endParaRPr lang="fi-FI">
              <a:latin typeface="Calibri"/>
              <a:ea typeface="Calibri"/>
              <a:cs typeface="Calibri"/>
            </a:endParaRPr>
          </a:p>
          <a:p>
            <a:pPr marL="457200" indent="-457200">
              <a:buClr>
                <a:srgbClr val="61C1D6"/>
              </a:buClr>
              <a:buFont typeface="+mj-lt"/>
              <a:buAutoNum type="arabicPeriod" startAt="7"/>
            </a:pPr>
            <a:r>
              <a:rPr lang="fi-FI" sz="2000" b="0" i="0">
                <a:effectLst/>
                <a:latin typeface="Calibri"/>
                <a:ea typeface="Calibri"/>
                <a:cs typeface="Calibri"/>
              </a:rPr>
              <a:t>Seuraava kokous </a:t>
            </a:r>
            <a:endParaRPr lang="fi-FI">
              <a:ea typeface="Calibri" panose="020F0502020204030204"/>
              <a:cs typeface="Calibri" panose="020F0502020204030204"/>
            </a:endParaRPr>
          </a:p>
          <a:p>
            <a:pPr marL="457200" indent="-457200">
              <a:buClr>
                <a:srgbClr val="61C1D6"/>
              </a:buClr>
              <a:buFont typeface="+mj-lt"/>
              <a:buAutoNum type="arabicPeriod" startAt="7"/>
            </a:pPr>
            <a:r>
              <a:rPr lang="fi-FI" sz="2000" b="0" i="0">
                <a:effectLst/>
                <a:latin typeface="Calibri" panose="020F0502020204030204" pitchFamily="34" charset="0"/>
              </a:rPr>
              <a:t>Kokouksen päättäminen </a:t>
            </a:r>
          </a:p>
          <a:p>
            <a:endParaRPr lang="fi-FI"/>
          </a:p>
        </p:txBody>
      </p:sp>
      <p:sp>
        <p:nvSpPr>
          <p:cNvPr id="5" name="Dian numeron paikkamerkki 4">
            <a:extLst>
              <a:ext uri="{FF2B5EF4-FFF2-40B4-BE49-F238E27FC236}">
                <a16:creationId xmlns:a16="http://schemas.microsoft.com/office/drawing/2014/main" id="{A78B4272-45E4-7712-6191-55D5B7F59290}"/>
              </a:ext>
            </a:extLst>
          </p:cNvPr>
          <p:cNvSpPr>
            <a:spLocks noGrp="1"/>
          </p:cNvSpPr>
          <p:nvPr>
            <p:ph type="sldNum" sz="quarter" idx="12"/>
          </p:nvPr>
        </p:nvSpPr>
        <p:spPr/>
        <p:txBody>
          <a:bodyPr/>
          <a:lstStyle/>
          <a:p>
            <a:pPr>
              <a:defRPr/>
            </a:pPr>
            <a:fld id="{2FEDAF99-A2A5-4333-8B48-EF593AC57C0E}" type="slidenum">
              <a:rPr lang="fi-FI" smtClean="0"/>
              <a:pPr>
                <a:defRPr/>
              </a:pPr>
              <a:t>2</a:t>
            </a:fld>
            <a:endParaRPr lang="fi-FI"/>
          </a:p>
        </p:txBody>
      </p:sp>
    </p:spTree>
    <p:extLst>
      <p:ext uri="{BB962C8B-B14F-4D97-AF65-F5344CB8AC3E}">
        <p14:creationId xmlns:p14="http://schemas.microsoft.com/office/powerpoint/2010/main" val="1353864149"/>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tsikko 13">
            <a:extLst>
              <a:ext uri="{FF2B5EF4-FFF2-40B4-BE49-F238E27FC236}">
                <a16:creationId xmlns:a16="http://schemas.microsoft.com/office/drawing/2014/main" id="{22ACC482-D078-1181-E6BD-7A99F0ED48FF}"/>
              </a:ext>
            </a:extLst>
          </p:cNvPr>
          <p:cNvSpPr>
            <a:spLocks noGrp="1"/>
          </p:cNvSpPr>
          <p:nvPr>
            <p:ph type="title"/>
          </p:nvPr>
        </p:nvSpPr>
        <p:spPr/>
        <p:txBody>
          <a:bodyPr/>
          <a:lstStyle/>
          <a:p>
            <a:r>
              <a:rPr lang="fi-FI"/>
              <a:t>Fosforipitoisuus ja -kuormitus</a:t>
            </a:r>
          </a:p>
        </p:txBody>
      </p:sp>
      <p:sp>
        <p:nvSpPr>
          <p:cNvPr id="4" name="Päivämäärän paikkamerkki 3">
            <a:extLst>
              <a:ext uri="{FF2B5EF4-FFF2-40B4-BE49-F238E27FC236}">
                <a16:creationId xmlns:a16="http://schemas.microsoft.com/office/drawing/2014/main" id="{84F0A4CC-9F87-E597-9DF2-0FDDF1923C56}"/>
              </a:ext>
            </a:extLst>
          </p:cNvPr>
          <p:cNvSpPr>
            <a:spLocks noGrp="1"/>
          </p:cNvSpPr>
          <p:nvPr>
            <p:ph type="dt" sz="half" idx="2"/>
          </p:nvPr>
        </p:nvSpPr>
        <p:spPr/>
        <p:txBody>
          <a:bodyPr/>
          <a:lstStyle/>
          <a:p>
            <a:pPr algn="r">
              <a:lnSpc>
                <a:spcPct val="110000"/>
              </a:lnSpc>
              <a:buClr>
                <a:schemeClr val="tx2"/>
              </a:buClr>
            </a:pPr>
            <a:r>
              <a:rPr lang="fi-FI"/>
              <a:t>16.9.2025</a:t>
            </a:r>
            <a:endParaRPr lang="fi-FI" sz="1600">
              <a:solidFill>
                <a:schemeClr val="bg1"/>
              </a:solidFill>
            </a:endParaRPr>
          </a:p>
        </p:txBody>
      </p:sp>
      <p:sp>
        <p:nvSpPr>
          <p:cNvPr id="5" name="Alatunnisteen paikkamerkki 4">
            <a:extLst>
              <a:ext uri="{FF2B5EF4-FFF2-40B4-BE49-F238E27FC236}">
                <a16:creationId xmlns:a16="http://schemas.microsoft.com/office/drawing/2014/main" id="{405BF9B3-C7EF-32C5-E37D-E3E4A4E4F559}"/>
              </a:ext>
            </a:extLst>
          </p:cNvPr>
          <p:cNvSpPr>
            <a:spLocks noGrp="1"/>
          </p:cNvSpPr>
          <p:nvPr>
            <p:ph type="ftr" sz="quarter" idx="3"/>
          </p:nvPr>
        </p:nvSpPr>
        <p:spPr/>
        <p:txBody>
          <a:bodyPr/>
          <a:lstStyle/>
          <a:p>
            <a:pPr>
              <a:lnSpc>
                <a:spcPct val="110000"/>
              </a:lnSpc>
              <a:buClr>
                <a:schemeClr val="tx2"/>
              </a:buClr>
            </a:pPr>
            <a:r>
              <a:rPr lang="fi-FI"/>
              <a:t>Liisa Muuri</a:t>
            </a:r>
            <a:endParaRPr lang="fi-FI" sz="1600">
              <a:solidFill>
                <a:schemeClr val="bg1"/>
              </a:solidFill>
            </a:endParaRPr>
          </a:p>
        </p:txBody>
      </p:sp>
      <p:pic>
        <p:nvPicPr>
          <p:cNvPr id="9" name="Kuva 8">
            <a:extLst>
              <a:ext uri="{FF2B5EF4-FFF2-40B4-BE49-F238E27FC236}">
                <a16:creationId xmlns:a16="http://schemas.microsoft.com/office/drawing/2014/main" id="{EBC62C27-F67B-229D-37F2-677C9C765B13}"/>
              </a:ext>
            </a:extLst>
          </p:cNvPr>
          <p:cNvPicPr>
            <a:picLocks noChangeAspect="1"/>
          </p:cNvPicPr>
          <p:nvPr/>
        </p:nvPicPr>
        <p:blipFill>
          <a:blip r:embed="rId2"/>
          <a:stretch>
            <a:fillRect/>
          </a:stretch>
        </p:blipFill>
        <p:spPr>
          <a:xfrm>
            <a:off x="230110" y="1768902"/>
            <a:ext cx="6127011" cy="3511600"/>
          </a:xfrm>
          <a:prstGeom prst="rect">
            <a:avLst/>
          </a:prstGeom>
        </p:spPr>
      </p:pic>
      <p:pic>
        <p:nvPicPr>
          <p:cNvPr id="13" name="Kuva 12">
            <a:extLst>
              <a:ext uri="{FF2B5EF4-FFF2-40B4-BE49-F238E27FC236}">
                <a16:creationId xmlns:a16="http://schemas.microsoft.com/office/drawing/2014/main" id="{3D191088-A505-A6C2-79C3-A687732834AF}"/>
              </a:ext>
            </a:extLst>
          </p:cNvPr>
          <p:cNvPicPr>
            <a:picLocks noChangeAspect="1"/>
          </p:cNvPicPr>
          <p:nvPr/>
        </p:nvPicPr>
        <p:blipFill>
          <a:blip r:embed="rId3"/>
          <a:stretch>
            <a:fillRect/>
          </a:stretch>
        </p:blipFill>
        <p:spPr>
          <a:xfrm>
            <a:off x="6357121" y="1965978"/>
            <a:ext cx="5469806" cy="3402541"/>
          </a:xfrm>
          <a:prstGeom prst="rect">
            <a:avLst/>
          </a:prstGeom>
        </p:spPr>
      </p:pic>
    </p:spTree>
    <p:extLst>
      <p:ext uri="{BB962C8B-B14F-4D97-AF65-F5344CB8AC3E}">
        <p14:creationId xmlns:p14="http://schemas.microsoft.com/office/powerpoint/2010/main" val="314143305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DE6714E-79CE-3B49-17B6-A875AE0202FA}"/>
              </a:ext>
            </a:extLst>
          </p:cNvPr>
          <p:cNvSpPr>
            <a:spLocks noGrp="1"/>
          </p:cNvSpPr>
          <p:nvPr>
            <p:ph type="title"/>
          </p:nvPr>
        </p:nvSpPr>
        <p:spPr/>
        <p:txBody>
          <a:bodyPr/>
          <a:lstStyle/>
          <a:p>
            <a:r>
              <a:rPr lang="fi-FI"/>
              <a:t>Hoitokalastussaalis ja fosforipitoisuus</a:t>
            </a:r>
          </a:p>
        </p:txBody>
      </p:sp>
      <p:sp>
        <p:nvSpPr>
          <p:cNvPr id="4" name="Dian numeron paikkamerkki 3">
            <a:extLst>
              <a:ext uri="{FF2B5EF4-FFF2-40B4-BE49-F238E27FC236}">
                <a16:creationId xmlns:a16="http://schemas.microsoft.com/office/drawing/2014/main" id="{911B365F-2472-69A5-9407-1B39D894E507}"/>
              </a:ext>
            </a:extLst>
          </p:cNvPr>
          <p:cNvSpPr>
            <a:spLocks noGrp="1"/>
          </p:cNvSpPr>
          <p:nvPr>
            <p:ph type="sldNum" sz="quarter" idx="4"/>
          </p:nvPr>
        </p:nvSpPr>
        <p:spPr/>
        <p:txBody>
          <a:bodyPr/>
          <a:lstStyle/>
          <a:p>
            <a:pPr algn="l"/>
            <a:fld id="{03D2D5F4-4871-4469-8343-ED7F6811B37D}" type="slidenum">
              <a:rPr lang="fi-FI" smtClean="0"/>
              <a:pPr algn="l"/>
              <a:t>21</a:t>
            </a:fld>
            <a:endParaRPr lang="fi-FI"/>
          </a:p>
        </p:txBody>
      </p:sp>
      <p:sp>
        <p:nvSpPr>
          <p:cNvPr id="5" name="Päivämäärän paikkamerkki 4">
            <a:extLst>
              <a:ext uri="{FF2B5EF4-FFF2-40B4-BE49-F238E27FC236}">
                <a16:creationId xmlns:a16="http://schemas.microsoft.com/office/drawing/2014/main" id="{F06118F7-5E2B-581D-7085-EC3D4542CE9F}"/>
              </a:ext>
            </a:extLst>
          </p:cNvPr>
          <p:cNvSpPr>
            <a:spLocks noGrp="1"/>
          </p:cNvSpPr>
          <p:nvPr>
            <p:ph type="dt" sz="half" idx="2"/>
          </p:nvPr>
        </p:nvSpPr>
        <p:spPr/>
        <p:txBody>
          <a:bodyPr/>
          <a:lstStyle/>
          <a:p>
            <a:pPr algn="r"/>
            <a:r>
              <a:rPr lang="fi-FI"/>
              <a:t>16.9.2025   |   </a:t>
            </a:r>
          </a:p>
        </p:txBody>
      </p:sp>
      <p:sp>
        <p:nvSpPr>
          <p:cNvPr id="6" name="Alatunnisteen paikkamerkki 5">
            <a:extLst>
              <a:ext uri="{FF2B5EF4-FFF2-40B4-BE49-F238E27FC236}">
                <a16:creationId xmlns:a16="http://schemas.microsoft.com/office/drawing/2014/main" id="{72A069B4-5985-F9D4-33BA-AAD723E6E729}"/>
              </a:ext>
            </a:extLst>
          </p:cNvPr>
          <p:cNvSpPr>
            <a:spLocks noGrp="1"/>
          </p:cNvSpPr>
          <p:nvPr>
            <p:ph type="ftr" sz="quarter" idx="3"/>
          </p:nvPr>
        </p:nvSpPr>
        <p:spPr/>
        <p:txBody>
          <a:bodyPr/>
          <a:lstStyle/>
          <a:p>
            <a:pPr algn="l"/>
            <a:r>
              <a:rPr lang="fi-FI"/>
              <a:t>Liisa Muuri</a:t>
            </a:r>
          </a:p>
        </p:txBody>
      </p:sp>
      <p:pic>
        <p:nvPicPr>
          <p:cNvPr id="8" name="Kuva 7">
            <a:extLst>
              <a:ext uri="{FF2B5EF4-FFF2-40B4-BE49-F238E27FC236}">
                <a16:creationId xmlns:a16="http://schemas.microsoft.com/office/drawing/2014/main" id="{0D93105B-F5C0-CC39-852D-56249F8B1D62}"/>
              </a:ext>
            </a:extLst>
          </p:cNvPr>
          <p:cNvPicPr>
            <a:picLocks noChangeAspect="1"/>
          </p:cNvPicPr>
          <p:nvPr/>
        </p:nvPicPr>
        <p:blipFill>
          <a:blip r:embed="rId2"/>
          <a:stretch>
            <a:fillRect/>
          </a:stretch>
        </p:blipFill>
        <p:spPr>
          <a:xfrm>
            <a:off x="2072291" y="1856630"/>
            <a:ext cx="8047417" cy="4078577"/>
          </a:xfrm>
          <a:prstGeom prst="rect">
            <a:avLst/>
          </a:prstGeom>
        </p:spPr>
      </p:pic>
    </p:spTree>
    <p:extLst>
      <p:ext uri="{BB962C8B-B14F-4D97-AF65-F5344CB8AC3E}">
        <p14:creationId xmlns:p14="http://schemas.microsoft.com/office/powerpoint/2010/main" val="50127867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0683E07-522C-46FF-154A-176755426C19}"/>
              </a:ext>
            </a:extLst>
          </p:cNvPr>
          <p:cNvSpPr>
            <a:spLocks noGrp="1"/>
          </p:cNvSpPr>
          <p:nvPr>
            <p:ph type="title"/>
          </p:nvPr>
        </p:nvSpPr>
        <p:spPr/>
        <p:txBody>
          <a:bodyPr/>
          <a:lstStyle/>
          <a:p>
            <a:r>
              <a:rPr lang="fi-FI"/>
              <a:t>Pohjanläheinen happitilanne</a:t>
            </a:r>
          </a:p>
        </p:txBody>
      </p:sp>
      <p:sp>
        <p:nvSpPr>
          <p:cNvPr id="4" name="Dian numeron paikkamerkki 3">
            <a:extLst>
              <a:ext uri="{FF2B5EF4-FFF2-40B4-BE49-F238E27FC236}">
                <a16:creationId xmlns:a16="http://schemas.microsoft.com/office/drawing/2014/main" id="{30025DAE-F9D9-A7BD-D42C-DB40885DAD13}"/>
              </a:ext>
            </a:extLst>
          </p:cNvPr>
          <p:cNvSpPr>
            <a:spLocks noGrp="1"/>
          </p:cNvSpPr>
          <p:nvPr>
            <p:ph type="sldNum" sz="quarter" idx="4"/>
          </p:nvPr>
        </p:nvSpPr>
        <p:spPr/>
        <p:txBody>
          <a:bodyPr/>
          <a:lstStyle/>
          <a:p>
            <a:pPr algn="l"/>
            <a:fld id="{03D2D5F4-4871-4469-8343-ED7F6811B37D}" type="slidenum">
              <a:rPr lang="fi-FI" smtClean="0"/>
              <a:pPr algn="l"/>
              <a:t>22</a:t>
            </a:fld>
            <a:endParaRPr lang="fi-FI"/>
          </a:p>
        </p:txBody>
      </p:sp>
      <p:sp>
        <p:nvSpPr>
          <p:cNvPr id="5" name="Päivämäärän paikkamerkki 4">
            <a:extLst>
              <a:ext uri="{FF2B5EF4-FFF2-40B4-BE49-F238E27FC236}">
                <a16:creationId xmlns:a16="http://schemas.microsoft.com/office/drawing/2014/main" id="{6D831869-6CC0-9E3D-6C49-4DF9CE7560F0}"/>
              </a:ext>
            </a:extLst>
          </p:cNvPr>
          <p:cNvSpPr>
            <a:spLocks noGrp="1"/>
          </p:cNvSpPr>
          <p:nvPr>
            <p:ph type="dt" sz="half" idx="2"/>
          </p:nvPr>
        </p:nvSpPr>
        <p:spPr/>
        <p:txBody>
          <a:bodyPr/>
          <a:lstStyle/>
          <a:p>
            <a:pPr algn="r"/>
            <a:r>
              <a:rPr lang="fi-FI"/>
              <a:t>16.9.2025   |   </a:t>
            </a:r>
          </a:p>
        </p:txBody>
      </p:sp>
      <p:sp>
        <p:nvSpPr>
          <p:cNvPr id="6" name="Alatunnisteen paikkamerkki 5">
            <a:extLst>
              <a:ext uri="{FF2B5EF4-FFF2-40B4-BE49-F238E27FC236}">
                <a16:creationId xmlns:a16="http://schemas.microsoft.com/office/drawing/2014/main" id="{EB7CD882-A234-F7A5-2E37-33743C04D570}"/>
              </a:ext>
            </a:extLst>
          </p:cNvPr>
          <p:cNvSpPr>
            <a:spLocks noGrp="1"/>
          </p:cNvSpPr>
          <p:nvPr>
            <p:ph type="ftr" sz="quarter" idx="3"/>
          </p:nvPr>
        </p:nvSpPr>
        <p:spPr/>
        <p:txBody>
          <a:bodyPr/>
          <a:lstStyle/>
          <a:p>
            <a:pPr algn="l"/>
            <a:r>
              <a:rPr lang="fi-FI"/>
              <a:t>Liisa Muuri</a:t>
            </a:r>
          </a:p>
        </p:txBody>
      </p:sp>
      <p:pic>
        <p:nvPicPr>
          <p:cNvPr id="8" name="Kuva 7">
            <a:extLst>
              <a:ext uri="{FF2B5EF4-FFF2-40B4-BE49-F238E27FC236}">
                <a16:creationId xmlns:a16="http://schemas.microsoft.com/office/drawing/2014/main" id="{44F0DDA3-334F-931A-8883-AE574D8F7740}"/>
              </a:ext>
            </a:extLst>
          </p:cNvPr>
          <p:cNvPicPr>
            <a:picLocks noChangeAspect="1"/>
          </p:cNvPicPr>
          <p:nvPr/>
        </p:nvPicPr>
        <p:blipFill>
          <a:blip r:embed="rId2"/>
          <a:stretch>
            <a:fillRect/>
          </a:stretch>
        </p:blipFill>
        <p:spPr>
          <a:xfrm>
            <a:off x="3993862" y="1589891"/>
            <a:ext cx="7462268" cy="4272630"/>
          </a:xfrm>
          <a:prstGeom prst="rect">
            <a:avLst/>
          </a:prstGeom>
        </p:spPr>
      </p:pic>
      <p:pic>
        <p:nvPicPr>
          <p:cNvPr id="13" name="Kuva 12">
            <a:extLst>
              <a:ext uri="{FF2B5EF4-FFF2-40B4-BE49-F238E27FC236}">
                <a16:creationId xmlns:a16="http://schemas.microsoft.com/office/drawing/2014/main" id="{0A0916B5-247F-0C1E-BBC2-5F3B7C4C9475}"/>
              </a:ext>
            </a:extLst>
          </p:cNvPr>
          <p:cNvPicPr>
            <a:picLocks noChangeAspect="1"/>
          </p:cNvPicPr>
          <p:nvPr/>
        </p:nvPicPr>
        <p:blipFill>
          <a:blip r:embed="rId3"/>
          <a:stretch>
            <a:fillRect/>
          </a:stretch>
        </p:blipFill>
        <p:spPr>
          <a:xfrm>
            <a:off x="550909" y="1589891"/>
            <a:ext cx="3224747" cy="4375058"/>
          </a:xfrm>
          <a:prstGeom prst="rect">
            <a:avLst/>
          </a:prstGeom>
        </p:spPr>
      </p:pic>
    </p:spTree>
    <p:extLst>
      <p:ext uri="{BB962C8B-B14F-4D97-AF65-F5344CB8AC3E}">
        <p14:creationId xmlns:p14="http://schemas.microsoft.com/office/powerpoint/2010/main" val="2065286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8CA9CF1-BEB8-FC5E-D262-881F0565D270}"/>
              </a:ext>
            </a:extLst>
          </p:cNvPr>
          <p:cNvSpPr>
            <a:spLocks noGrp="1"/>
          </p:cNvSpPr>
          <p:nvPr>
            <p:ph type="title"/>
          </p:nvPr>
        </p:nvSpPr>
        <p:spPr/>
        <p:txBody>
          <a:bodyPr/>
          <a:lstStyle/>
          <a:p>
            <a:r>
              <a:rPr lang="fi-FI"/>
              <a:t>Typpipitoisuus</a:t>
            </a:r>
          </a:p>
        </p:txBody>
      </p:sp>
      <p:sp>
        <p:nvSpPr>
          <p:cNvPr id="4" name="Dian numeron paikkamerkki 3">
            <a:extLst>
              <a:ext uri="{FF2B5EF4-FFF2-40B4-BE49-F238E27FC236}">
                <a16:creationId xmlns:a16="http://schemas.microsoft.com/office/drawing/2014/main" id="{54DB5B90-9F02-38C0-1B59-B187BD875CC8}"/>
              </a:ext>
            </a:extLst>
          </p:cNvPr>
          <p:cNvSpPr>
            <a:spLocks noGrp="1"/>
          </p:cNvSpPr>
          <p:nvPr>
            <p:ph type="sldNum" sz="quarter" idx="4"/>
          </p:nvPr>
        </p:nvSpPr>
        <p:spPr/>
        <p:txBody>
          <a:bodyPr/>
          <a:lstStyle/>
          <a:p>
            <a:pPr algn="l"/>
            <a:fld id="{03D2D5F4-4871-4469-8343-ED7F6811B37D}" type="slidenum">
              <a:rPr lang="fi-FI" smtClean="0"/>
              <a:pPr algn="l"/>
              <a:t>23</a:t>
            </a:fld>
            <a:endParaRPr lang="fi-FI"/>
          </a:p>
        </p:txBody>
      </p:sp>
      <p:sp>
        <p:nvSpPr>
          <p:cNvPr id="5" name="Päivämäärän paikkamerkki 4">
            <a:extLst>
              <a:ext uri="{FF2B5EF4-FFF2-40B4-BE49-F238E27FC236}">
                <a16:creationId xmlns:a16="http://schemas.microsoft.com/office/drawing/2014/main" id="{65920AD8-C392-E336-F24A-8FF42BC2DE86}"/>
              </a:ext>
            </a:extLst>
          </p:cNvPr>
          <p:cNvSpPr>
            <a:spLocks noGrp="1"/>
          </p:cNvSpPr>
          <p:nvPr>
            <p:ph type="dt" sz="half" idx="2"/>
          </p:nvPr>
        </p:nvSpPr>
        <p:spPr/>
        <p:txBody>
          <a:bodyPr/>
          <a:lstStyle/>
          <a:p>
            <a:pPr algn="r"/>
            <a:r>
              <a:rPr lang="fi-FI"/>
              <a:t>16.9.2025   |   </a:t>
            </a:r>
          </a:p>
        </p:txBody>
      </p:sp>
      <p:sp>
        <p:nvSpPr>
          <p:cNvPr id="6" name="Alatunnisteen paikkamerkki 5">
            <a:extLst>
              <a:ext uri="{FF2B5EF4-FFF2-40B4-BE49-F238E27FC236}">
                <a16:creationId xmlns:a16="http://schemas.microsoft.com/office/drawing/2014/main" id="{4FE6DB96-5151-13EF-791C-4E091051EF1C}"/>
              </a:ext>
            </a:extLst>
          </p:cNvPr>
          <p:cNvSpPr>
            <a:spLocks noGrp="1"/>
          </p:cNvSpPr>
          <p:nvPr>
            <p:ph type="ftr" sz="quarter" idx="3"/>
          </p:nvPr>
        </p:nvSpPr>
        <p:spPr/>
        <p:txBody>
          <a:bodyPr/>
          <a:lstStyle/>
          <a:p>
            <a:pPr algn="l"/>
            <a:r>
              <a:rPr lang="fi-FI"/>
              <a:t>Liisa Muuri</a:t>
            </a:r>
          </a:p>
        </p:txBody>
      </p:sp>
      <p:pic>
        <p:nvPicPr>
          <p:cNvPr id="11" name="Kuva 10">
            <a:extLst>
              <a:ext uri="{FF2B5EF4-FFF2-40B4-BE49-F238E27FC236}">
                <a16:creationId xmlns:a16="http://schemas.microsoft.com/office/drawing/2014/main" id="{2B52AB4A-CC79-9C32-2986-AECC019FA3EB}"/>
              </a:ext>
            </a:extLst>
          </p:cNvPr>
          <p:cNvPicPr>
            <a:picLocks noChangeAspect="1"/>
          </p:cNvPicPr>
          <p:nvPr/>
        </p:nvPicPr>
        <p:blipFill>
          <a:blip r:embed="rId2"/>
          <a:stretch>
            <a:fillRect/>
          </a:stretch>
        </p:blipFill>
        <p:spPr>
          <a:xfrm>
            <a:off x="4228878" y="1589891"/>
            <a:ext cx="6876486" cy="3944068"/>
          </a:xfrm>
          <a:prstGeom prst="rect">
            <a:avLst/>
          </a:prstGeom>
        </p:spPr>
      </p:pic>
      <p:pic>
        <p:nvPicPr>
          <p:cNvPr id="3" name="Kuva 2">
            <a:extLst>
              <a:ext uri="{FF2B5EF4-FFF2-40B4-BE49-F238E27FC236}">
                <a16:creationId xmlns:a16="http://schemas.microsoft.com/office/drawing/2014/main" id="{A1B5688C-2E97-30CB-6E31-19B3C1211948}"/>
              </a:ext>
            </a:extLst>
          </p:cNvPr>
          <p:cNvPicPr>
            <a:picLocks noChangeAspect="1"/>
          </p:cNvPicPr>
          <p:nvPr/>
        </p:nvPicPr>
        <p:blipFill>
          <a:blip r:embed="rId3"/>
          <a:stretch>
            <a:fillRect/>
          </a:stretch>
        </p:blipFill>
        <p:spPr>
          <a:xfrm>
            <a:off x="550909" y="1589891"/>
            <a:ext cx="3224747" cy="4375058"/>
          </a:xfrm>
          <a:prstGeom prst="rect">
            <a:avLst/>
          </a:prstGeom>
        </p:spPr>
      </p:pic>
    </p:spTree>
    <p:extLst>
      <p:ext uri="{BB962C8B-B14F-4D97-AF65-F5344CB8AC3E}">
        <p14:creationId xmlns:p14="http://schemas.microsoft.com/office/powerpoint/2010/main" val="306583480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3ED1374-C6E3-1F2E-E162-62C05CD578D5}"/>
              </a:ext>
            </a:extLst>
          </p:cNvPr>
          <p:cNvSpPr>
            <a:spLocks noGrp="1"/>
          </p:cNvSpPr>
          <p:nvPr>
            <p:ph type="title"/>
          </p:nvPr>
        </p:nvSpPr>
        <p:spPr/>
        <p:txBody>
          <a:bodyPr/>
          <a:lstStyle/>
          <a:p>
            <a:r>
              <a:rPr lang="fi-FI"/>
              <a:t>Näkösyvyys ja klorofylli-</a:t>
            </a:r>
            <a:r>
              <a:rPr lang="fi-FI" i="1"/>
              <a:t>a</a:t>
            </a:r>
          </a:p>
        </p:txBody>
      </p:sp>
      <p:sp>
        <p:nvSpPr>
          <p:cNvPr id="4" name="Dian numeron paikkamerkki 3">
            <a:extLst>
              <a:ext uri="{FF2B5EF4-FFF2-40B4-BE49-F238E27FC236}">
                <a16:creationId xmlns:a16="http://schemas.microsoft.com/office/drawing/2014/main" id="{18B57E76-56C6-A452-9DD9-C10E6C479519}"/>
              </a:ext>
            </a:extLst>
          </p:cNvPr>
          <p:cNvSpPr>
            <a:spLocks noGrp="1"/>
          </p:cNvSpPr>
          <p:nvPr>
            <p:ph type="sldNum" sz="quarter" idx="4"/>
          </p:nvPr>
        </p:nvSpPr>
        <p:spPr/>
        <p:txBody>
          <a:bodyPr/>
          <a:lstStyle/>
          <a:p>
            <a:pPr algn="l"/>
            <a:fld id="{03D2D5F4-4871-4469-8343-ED7F6811B37D}" type="slidenum">
              <a:rPr lang="fi-FI" smtClean="0"/>
              <a:pPr algn="l"/>
              <a:t>24</a:t>
            </a:fld>
            <a:endParaRPr lang="fi-FI"/>
          </a:p>
        </p:txBody>
      </p:sp>
      <p:sp>
        <p:nvSpPr>
          <p:cNvPr id="5" name="Päivämäärän paikkamerkki 4">
            <a:extLst>
              <a:ext uri="{FF2B5EF4-FFF2-40B4-BE49-F238E27FC236}">
                <a16:creationId xmlns:a16="http://schemas.microsoft.com/office/drawing/2014/main" id="{12F9A919-BF1B-0209-9C6E-DB13A117638B}"/>
              </a:ext>
            </a:extLst>
          </p:cNvPr>
          <p:cNvSpPr>
            <a:spLocks noGrp="1"/>
          </p:cNvSpPr>
          <p:nvPr>
            <p:ph type="dt" sz="half" idx="2"/>
          </p:nvPr>
        </p:nvSpPr>
        <p:spPr/>
        <p:txBody>
          <a:bodyPr/>
          <a:lstStyle/>
          <a:p>
            <a:pPr algn="r"/>
            <a:r>
              <a:rPr lang="fi-FI"/>
              <a:t>16.9.2025   |   </a:t>
            </a:r>
          </a:p>
        </p:txBody>
      </p:sp>
      <p:sp>
        <p:nvSpPr>
          <p:cNvPr id="6" name="Alatunnisteen paikkamerkki 5">
            <a:extLst>
              <a:ext uri="{FF2B5EF4-FFF2-40B4-BE49-F238E27FC236}">
                <a16:creationId xmlns:a16="http://schemas.microsoft.com/office/drawing/2014/main" id="{BC2B415F-8E35-7228-164E-C5DAC9EC47D4}"/>
              </a:ext>
            </a:extLst>
          </p:cNvPr>
          <p:cNvSpPr>
            <a:spLocks noGrp="1"/>
          </p:cNvSpPr>
          <p:nvPr>
            <p:ph type="ftr" sz="quarter" idx="3"/>
          </p:nvPr>
        </p:nvSpPr>
        <p:spPr/>
        <p:txBody>
          <a:bodyPr/>
          <a:lstStyle/>
          <a:p>
            <a:pPr algn="l"/>
            <a:r>
              <a:rPr lang="fi-FI"/>
              <a:t>Liisa Muuri</a:t>
            </a:r>
          </a:p>
        </p:txBody>
      </p:sp>
      <p:pic>
        <p:nvPicPr>
          <p:cNvPr id="8" name="Kuva 7">
            <a:extLst>
              <a:ext uri="{FF2B5EF4-FFF2-40B4-BE49-F238E27FC236}">
                <a16:creationId xmlns:a16="http://schemas.microsoft.com/office/drawing/2014/main" id="{B5463728-9050-A641-6A40-FA731AF7528E}"/>
              </a:ext>
            </a:extLst>
          </p:cNvPr>
          <p:cNvPicPr>
            <a:picLocks noChangeAspect="1"/>
          </p:cNvPicPr>
          <p:nvPr/>
        </p:nvPicPr>
        <p:blipFill>
          <a:blip r:embed="rId2"/>
          <a:stretch>
            <a:fillRect/>
          </a:stretch>
        </p:blipFill>
        <p:spPr>
          <a:xfrm>
            <a:off x="180721" y="1620179"/>
            <a:ext cx="5694149" cy="3797986"/>
          </a:xfrm>
          <a:prstGeom prst="rect">
            <a:avLst/>
          </a:prstGeom>
        </p:spPr>
      </p:pic>
      <p:pic>
        <p:nvPicPr>
          <p:cNvPr id="10" name="Kuva 9">
            <a:extLst>
              <a:ext uri="{FF2B5EF4-FFF2-40B4-BE49-F238E27FC236}">
                <a16:creationId xmlns:a16="http://schemas.microsoft.com/office/drawing/2014/main" id="{EC080D85-C3E6-1DD2-4D5E-2C668D077F62}"/>
              </a:ext>
            </a:extLst>
          </p:cNvPr>
          <p:cNvPicPr>
            <a:picLocks noChangeAspect="1"/>
          </p:cNvPicPr>
          <p:nvPr/>
        </p:nvPicPr>
        <p:blipFill>
          <a:blip r:embed="rId3"/>
          <a:stretch>
            <a:fillRect/>
          </a:stretch>
        </p:blipFill>
        <p:spPr>
          <a:xfrm>
            <a:off x="5924030" y="1650168"/>
            <a:ext cx="5680415" cy="3738007"/>
          </a:xfrm>
          <a:prstGeom prst="rect">
            <a:avLst/>
          </a:prstGeom>
        </p:spPr>
      </p:pic>
    </p:spTree>
    <p:extLst>
      <p:ext uri="{BB962C8B-B14F-4D97-AF65-F5344CB8AC3E}">
        <p14:creationId xmlns:p14="http://schemas.microsoft.com/office/powerpoint/2010/main" val="184021442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57525161-7618-5486-29A9-7683A4CE1F9B}"/>
              </a:ext>
            </a:extLst>
          </p:cNvPr>
          <p:cNvSpPr>
            <a:spLocks noGrp="1"/>
          </p:cNvSpPr>
          <p:nvPr>
            <p:ph type="ctrTitle"/>
          </p:nvPr>
        </p:nvSpPr>
        <p:spPr/>
        <p:txBody>
          <a:bodyPr/>
          <a:lstStyle/>
          <a:p>
            <a:r>
              <a:rPr lang="fi-FI"/>
              <a:t>6. Käynnissä olevat hankkeet</a:t>
            </a:r>
          </a:p>
        </p:txBody>
      </p:sp>
      <p:sp>
        <p:nvSpPr>
          <p:cNvPr id="7" name="Alaotsikko 6">
            <a:extLst>
              <a:ext uri="{FF2B5EF4-FFF2-40B4-BE49-F238E27FC236}">
                <a16:creationId xmlns:a16="http://schemas.microsoft.com/office/drawing/2014/main" id="{EA277178-2DAF-1001-38F4-B12EAAFA6427}"/>
              </a:ext>
            </a:extLst>
          </p:cNvPr>
          <p:cNvSpPr>
            <a:spLocks noGrp="1"/>
          </p:cNvSpPr>
          <p:nvPr>
            <p:ph type="subTitle" idx="1"/>
          </p:nvPr>
        </p:nvSpPr>
        <p:spPr/>
        <p:txBody>
          <a:bodyPr/>
          <a:lstStyle/>
          <a:p>
            <a:endParaRPr lang="fi-FI"/>
          </a:p>
        </p:txBody>
      </p:sp>
      <p:sp>
        <p:nvSpPr>
          <p:cNvPr id="4" name="Päivämäärän paikkamerkki 3">
            <a:extLst>
              <a:ext uri="{FF2B5EF4-FFF2-40B4-BE49-F238E27FC236}">
                <a16:creationId xmlns:a16="http://schemas.microsoft.com/office/drawing/2014/main" id="{046BE8A4-3D23-D0D9-9FB5-297FFB88F484}"/>
              </a:ext>
            </a:extLst>
          </p:cNvPr>
          <p:cNvSpPr>
            <a:spLocks noGrp="1"/>
          </p:cNvSpPr>
          <p:nvPr>
            <p:ph type="dt" sz="half" idx="10"/>
          </p:nvPr>
        </p:nvSpPr>
        <p:spPr/>
        <p:txBody>
          <a:bodyPr/>
          <a:lstStyle/>
          <a:p>
            <a:pPr>
              <a:defRPr/>
            </a:pPr>
            <a:fld id="{EB46ABCE-4B03-4CB3-AD4D-21E588D1DF6B}" type="datetime1">
              <a:rPr lang="fi-FI" smtClean="0"/>
              <a:pPr>
                <a:defRPr/>
              </a:pPr>
              <a:t>7.10.2025</a:t>
            </a:fld>
            <a:endParaRPr lang="fi-FI"/>
          </a:p>
        </p:txBody>
      </p:sp>
      <p:sp>
        <p:nvSpPr>
          <p:cNvPr id="5" name="Dian numeron paikkamerkki 4">
            <a:extLst>
              <a:ext uri="{FF2B5EF4-FFF2-40B4-BE49-F238E27FC236}">
                <a16:creationId xmlns:a16="http://schemas.microsoft.com/office/drawing/2014/main" id="{0D3D609D-4EFE-54AF-F5EE-6D25598CDE3B}"/>
              </a:ext>
            </a:extLst>
          </p:cNvPr>
          <p:cNvSpPr>
            <a:spLocks noGrp="1"/>
          </p:cNvSpPr>
          <p:nvPr>
            <p:ph type="sldNum" sz="quarter" idx="4294967295"/>
          </p:nvPr>
        </p:nvSpPr>
        <p:spPr>
          <a:xfrm>
            <a:off x="9448800" y="6356350"/>
            <a:ext cx="2743200" cy="365125"/>
          </a:xfrm>
        </p:spPr>
        <p:txBody>
          <a:bodyPr/>
          <a:lstStyle/>
          <a:p>
            <a:pPr>
              <a:defRPr/>
            </a:pPr>
            <a:fld id="{D3E21C87-9933-4CC4-B59B-21E3D54545C6}" type="slidenum">
              <a:rPr lang="fi-FI" smtClean="0"/>
              <a:pPr>
                <a:defRPr/>
              </a:pPr>
              <a:t>25</a:t>
            </a:fld>
            <a:endParaRPr lang="fi-FI"/>
          </a:p>
        </p:txBody>
      </p:sp>
    </p:spTree>
    <p:extLst>
      <p:ext uri="{BB962C8B-B14F-4D97-AF65-F5344CB8AC3E}">
        <p14:creationId xmlns:p14="http://schemas.microsoft.com/office/powerpoint/2010/main" val="264482174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Kuva 12" descr="Kuva, joka sisältää kohteen vesi, taivas, Vesiresurssit, piha-&#10;&#10;Tekoälyn luoma sisältö voi olla virheellistä.">
            <a:extLst>
              <a:ext uri="{FF2B5EF4-FFF2-40B4-BE49-F238E27FC236}">
                <a16:creationId xmlns:a16="http://schemas.microsoft.com/office/drawing/2014/main" id="{C5A4616E-4E02-FF6E-4AB2-04DEDD6CF146}"/>
              </a:ext>
            </a:extLst>
          </p:cNvPr>
          <p:cNvPicPr>
            <a:picLocks noChangeAspect="1"/>
          </p:cNvPicPr>
          <p:nvPr/>
        </p:nvPicPr>
        <p:blipFill rotWithShape="1">
          <a:blip r:embed="rId3"/>
          <a:srcRect t="15471" b="15471"/>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5" name="Kuva 14" descr="Kuva, joka sisältää kohteen piha-, vesi, maa, maisema&#10;&#10;Tekoälyn luoma sisältö voi olla virheellistä.">
            <a:extLst>
              <a:ext uri="{FF2B5EF4-FFF2-40B4-BE49-F238E27FC236}">
                <a16:creationId xmlns:a16="http://schemas.microsoft.com/office/drawing/2014/main" id="{A649BEF9-3EF8-265D-4EBF-77B1DB051D09}"/>
              </a:ext>
            </a:extLst>
          </p:cNvPr>
          <p:cNvPicPr>
            <a:picLocks noChangeAspect="1"/>
          </p:cNvPicPr>
          <p:nvPr/>
        </p:nvPicPr>
        <p:blipFill rotWithShape="1">
          <a:blip r:embed="rId4"/>
          <a:srcRect t="15471" b="15471"/>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Otsikko 1">
            <a:extLst>
              <a:ext uri="{FF2B5EF4-FFF2-40B4-BE49-F238E27FC236}">
                <a16:creationId xmlns:a16="http://schemas.microsoft.com/office/drawing/2014/main" id="{31C87834-9D07-16AB-B5E7-B413271EFD98}"/>
              </a:ext>
            </a:extLst>
          </p:cNvPr>
          <p:cNvSpPr>
            <a:spLocks noGrp="1"/>
          </p:cNvSpPr>
          <p:nvPr>
            <p:ph type="title"/>
          </p:nvPr>
        </p:nvSpPr>
        <p:spPr>
          <a:xfrm>
            <a:off x="448056" y="1269027"/>
            <a:ext cx="4832802" cy="1243584"/>
          </a:xfrm>
        </p:spPr>
        <p:txBody>
          <a:bodyPr>
            <a:normAutofit/>
          </a:bodyPr>
          <a:lstStyle/>
          <a:p>
            <a:r>
              <a:rPr lang="fi-FI" sz="3400"/>
              <a:t>Lintuvesikunnostukset</a:t>
            </a:r>
          </a:p>
        </p:txBody>
      </p:sp>
      <p:sp>
        <p:nvSpPr>
          <p:cNvPr id="3" name="Sisällön paikkamerkki 2">
            <a:extLst>
              <a:ext uri="{FF2B5EF4-FFF2-40B4-BE49-F238E27FC236}">
                <a16:creationId xmlns:a16="http://schemas.microsoft.com/office/drawing/2014/main" id="{B0F2FFFF-686B-1AED-0F0F-B0B774E307F4}"/>
              </a:ext>
            </a:extLst>
          </p:cNvPr>
          <p:cNvSpPr>
            <a:spLocks noGrp="1"/>
          </p:cNvSpPr>
          <p:nvPr>
            <p:ph idx="1"/>
          </p:nvPr>
        </p:nvSpPr>
        <p:spPr>
          <a:xfrm>
            <a:off x="448056" y="2512611"/>
            <a:ext cx="4832803" cy="3664351"/>
          </a:xfrm>
        </p:spPr>
        <p:txBody>
          <a:bodyPr>
            <a:normAutofit/>
          </a:bodyPr>
          <a:lstStyle/>
          <a:p>
            <a:pPr marL="0" indent="0">
              <a:buNone/>
            </a:pPr>
            <a:r>
              <a:rPr lang="fi-FI" sz="1400" b="1"/>
              <a:t>Pieksänjärven valuma-alueella:</a:t>
            </a:r>
          </a:p>
          <a:p>
            <a:r>
              <a:rPr lang="fi-FI" sz="1400"/>
              <a:t>Vehkalammen ruoppaus (ISAVI/9775/2022). </a:t>
            </a:r>
            <a:endParaRPr lang="fi-FI" sz="1400">
              <a:ea typeface="Calibri"/>
              <a:cs typeface="Calibri"/>
            </a:endParaRPr>
          </a:p>
          <a:p>
            <a:pPr lvl="1"/>
            <a:r>
              <a:rPr lang="fi-FI" sz="1400"/>
              <a:t>Vesilain mukainen ruoppauslupa myönnetty 15.5.2023 (Hakijana: Etelä-Savon ELY-keskus)</a:t>
            </a:r>
            <a:endParaRPr lang="fi-FI" sz="1400">
              <a:ea typeface="Calibri"/>
              <a:cs typeface="Calibri"/>
            </a:endParaRPr>
          </a:p>
          <a:p>
            <a:pPr lvl="1"/>
            <a:r>
              <a:rPr lang="fi-FI" sz="1400"/>
              <a:t>Työt saatettu loppuun lokakuussa 2024. </a:t>
            </a:r>
            <a:endParaRPr lang="fi-FI" sz="1400">
              <a:ea typeface="Calibri"/>
              <a:cs typeface="Calibri"/>
            </a:endParaRPr>
          </a:p>
          <a:p>
            <a:endParaRPr lang="fi-FI" sz="1400"/>
          </a:p>
          <a:p>
            <a:r>
              <a:rPr lang="fi-FI" sz="1400"/>
              <a:t>Kirkko-</a:t>
            </a:r>
            <a:r>
              <a:rPr lang="fi-FI" sz="1400" err="1"/>
              <a:t>Surnuin</a:t>
            </a:r>
            <a:r>
              <a:rPr lang="fi-FI" sz="1400"/>
              <a:t> kunnostusruoppaus (ISAVI/9883/2022)</a:t>
            </a:r>
            <a:endParaRPr lang="fi-FI" sz="1400">
              <a:ea typeface="Calibri"/>
              <a:cs typeface="Calibri"/>
            </a:endParaRPr>
          </a:p>
          <a:p>
            <a:pPr lvl="1"/>
            <a:r>
              <a:rPr lang="fi-FI" sz="1400"/>
              <a:t>Vesilain mukainen ruoppauslupa myönnetty 27.4.2023 (Hakijana: Etelä-Savon ELY-keskus)</a:t>
            </a:r>
            <a:endParaRPr lang="fi-FI" sz="1400">
              <a:ea typeface="Calibri"/>
              <a:cs typeface="Calibri"/>
            </a:endParaRPr>
          </a:p>
          <a:p>
            <a:pPr lvl="1"/>
            <a:r>
              <a:rPr lang="fi-FI" sz="1400"/>
              <a:t>Ruoppaukset aloitettiin syksyllä 2024. Suunnitelmissa on havaittu puutteita ja ruoppaus on saanut uuden luvan syyskuussa 2025. Työt aloitetaan lokakuuss 2025.</a:t>
            </a:r>
            <a:endParaRPr lang="fi-FI" sz="1400">
              <a:ea typeface="Calibri"/>
              <a:cs typeface="Calibri"/>
            </a:endParaRPr>
          </a:p>
        </p:txBody>
      </p:sp>
    </p:spTree>
    <p:extLst>
      <p:ext uri="{BB962C8B-B14F-4D97-AF65-F5344CB8AC3E}">
        <p14:creationId xmlns:p14="http://schemas.microsoft.com/office/powerpoint/2010/main" val="67895496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C87834-9D07-16AB-B5E7-B413271EFD98}"/>
              </a:ext>
            </a:extLst>
          </p:cNvPr>
          <p:cNvSpPr>
            <a:spLocks noGrp="1"/>
          </p:cNvSpPr>
          <p:nvPr>
            <p:ph type="title"/>
          </p:nvPr>
        </p:nvSpPr>
        <p:spPr>
          <a:xfrm>
            <a:off x="569359" y="1429273"/>
            <a:ext cx="5172182" cy="610920"/>
          </a:xfrm>
        </p:spPr>
        <p:txBody>
          <a:bodyPr>
            <a:normAutofit fontScale="90000"/>
          </a:bodyPr>
          <a:lstStyle/>
          <a:p>
            <a:r>
              <a:rPr lang="fi-FI"/>
              <a:t>Lintuvesikunnostukset</a:t>
            </a:r>
          </a:p>
        </p:txBody>
      </p:sp>
      <p:sp>
        <p:nvSpPr>
          <p:cNvPr id="3" name="Sisällön paikkamerkki 2">
            <a:extLst>
              <a:ext uri="{FF2B5EF4-FFF2-40B4-BE49-F238E27FC236}">
                <a16:creationId xmlns:a16="http://schemas.microsoft.com/office/drawing/2014/main" id="{B0F2FFFF-686B-1AED-0F0F-B0B774E307F4}"/>
              </a:ext>
            </a:extLst>
          </p:cNvPr>
          <p:cNvSpPr>
            <a:spLocks noGrp="1"/>
          </p:cNvSpPr>
          <p:nvPr>
            <p:ph idx="1"/>
          </p:nvPr>
        </p:nvSpPr>
        <p:spPr>
          <a:xfrm>
            <a:off x="569359" y="1930038"/>
            <a:ext cx="4872275" cy="4485463"/>
          </a:xfrm>
        </p:spPr>
        <p:txBody>
          <a:bodyPr/>
          <a:lstStyle/>
          <a:p>
            <a:pPr marL="0" indent="0">
              <a:buNone/>
            </a:pPr>
            <a:r>
              <a:rPr lang="fi-FI" b="1"/>
              <a:t>Tuomiojärvi (Haapakoski)</a:t>
            </a:r>
            <a:endParaRPr lang="fi-FI" sz="2400" b="1"/>
          </a:p>
          <a:p>
            <a:r>
              <a:rPr lang="fi-FI" sz="2000">
                <a:ea typeface="Calibri"/>
                <a:cs typeface="Calibri"/>
              </a:rPr>
              <a:t>Vanha pato on purettu ja uusi pato rakennettu syyskuussa 2025.</a:t>
            </a:r>
          </a:p>
          <a:p>
            <a:r>
              <a:rPr lang="fi-FI" sz="2000">
                <a:ea typeface="Calibri"/>
                <a:cs typeface="Calibri"/>
              </a:rPr>
              <a:t>Hoitokalastusta tehty jo 4 vuotta</a:t>
            </a:r>
          </a:p>
          <a:p>
            <a:endParaRPr lang="fi-FI" sz="2000">
              <a:ea typeface="Calibri"/>
              <a:cs typeface="Calibri"/>
            </a:endParaRPr>
          </a:p>
          <a:p>
            <a:endParaRPr lang="fi-FI" sz="2000">
              <a:ea typeface="Calibri"/>
              <a:cs typeface="Calibri"/>
            </a:endParaRPr>
          </a:p>
          <a:p>
            <a:pPr>
              <a:buClr>
                <a:srgbClr val="61C1D6"/>
              </a:buClr>
            </a:pPr>
            <a:endParaRPr lang="fi-FI" sz="2000">
              <a:ea typeface="Calibri"/>
              <a:cs typeface="Calibri"/>
            </a:endParaRPr>
          </a:p>
          <a:p>
            <a:pPr lvl="1"/>
            <a:endParaRPr lang="fi-FI" sz="2000">
              <a:ea typeface="Calibri"/>
              <a:cs typeface="Calibri"/>
            </a:endParaRPr>
          </a:p>
          <a:p>
            <a:endParaRPr lang="fi-FI" sz="2000">
              <a:ea typeface="Calibri"/>
              <a:cs typeface="Calibri"/>
            </a:endParaRPr>
          </a:p>
        </p:txBody>
      </p:sp>
      <p:pic>
        <p:nvPicPr>
          <p:cNvPr id="4" name="Kuva 3" descr="Kuva, joka sisältää kohteen piha-, puu, taivas, kasvi&#10;&#10;Tekoälyllä luotu sisältö saattaa olla virheellistä.">
            <a:extLst>
              <a:ext uri="{FF2B5EF4-FFF2-40B4-BE49-F238E27FC236}">
                <a16:creationId xmlns:a16="http://schemas.microsoft.com/office/drawing/2014/main" id="{C2440540-2778-1E55-451B-C1FE25D66023}"/>
              </a:ext>
            </a:extLst>
          </p:cNvPr>
          <p:cNvPicPr>
            <a:picLocks noChangeAspect="1"/>
          </p:cNvPicPr>
          <p:nvPr/>
        </p:nvPicPr>
        <p:blipFill>
          <a:blip r:embed="rId3"/>
          <a:stretch>
            <a:fillRect/>
          </a:stretch>
        </p:blipFill>
        <p:spPr>
          <a:xfrm>
            <a:off x="993494" y="3752126"/>
            <a:ext cx="4022204" cy="2932255"/>
          </a:xfrm>
          <a:prstGeom prst="rect">
            <a:avLst/>
          </a:prstGeom>
        </p:spPr>
      </p:pic>
      <p:pic>
        <p:nvPicPr>
          <p:cNvPr id="5" name="Kuva 4" descr="Kuva, joka sisältää kohteen piha-, taivas, puu, pilvi&#10;&#10;Tekoälyllä luotu sisältö saattaa olla virheellistä.">
            <a:extLst>
              <a:ext uri="{FF2B5EF4-FFF2-40B4-BE49-F238E27FC236}">
                <a16:creationId xmlns:a16="http://schemas.microsoft.com/office/drawing/2014/main" id="{6927AF02-D024-5F61-57DB-52C8591A31AC}"/>
              </a:ext>
            </a:extLst>
          </p:cNvPr>
          <p:cNvPicPr>
            <a:picLocks noChangeAspect="1"/>
          </p:cNvPicPr>
          <p:nvPr/>
        </p:nvPicPr>
        <p:blipFill>
          <a:blip r:embed="rId4"/>
          <a:stretch>
            <a:fillRect/>
          </a:stretch>
        </p:blipFill>
        <p:spPr>
          <a:xfrm rot="5400000">
            <a:off x="5577550" y="2336639"/>
            <a:ext cx="5334002" cy="3359071"/>
          </a:xfrm>
          <a:prstGeom prst="rect">
            <a:avLst/>
          </a:prstGeom>
        </p:spPr>
      </p:pic>
    </p:spTree>
    <p:extLst>
      <p:ext uri="{BB962C8B-B14F-4D97-AF65-F5344CB8AC3E}">
        <p14:creationId xmlns:p14="http://schemas.microsoft.com/office/powerpoint/2010/main" val="260087360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EBFE491-AE0D-A8F5-72CC-4068DD07F34D}"/>
              </a:ext>
            </a:extLst>
          </p:cNvPr>
          <p:cNvSpPr>
            <a:spLocks noGrp="1"/>
          </p:cNvSpPr>
          <p:nvPr>
            <p:ph type="title"/>
          </p:nvPr>
        </p:nvSpPr>
        <p:spPr/>
        <p:txBody>
          <a:bodyPr/>
          <a:lstStyle/>
          <a:p>
            <a:r>
              <a:rPr lang="fi-FI"/>
              <a:t>Pieksänjärven hoitokalastus</a:t>
            </a:r>
          </a:p>
        </p:txBody>
      </p:sp>
      <p:sp>
        <p:nvSpPr>
          <p:cNvPr id="3" name="Sisällön paikkamerkki 2">
            <a:extLst>
              <a:ext uri="{FF2B5EF4-FFF2-40B4-BE49-F238E27FC236}">
                <a16:creationId xmlns:a16="http://schemas.microsoft.com/office/drawing/2014/main" id="{CA418D65-A224-1B91-0168-F05798C14FE6}"/>
              </a:ext>
            </a:extLst>
          </p:cNvPr>
          <p:cNvSpPr>
            <a:spLocks noGrp="1"/>
          </p:cNvSpPr>
          <p:nvPr>
            <p:ph idx="1"/>
          </p:nvPr>
        </p:nvSpPr>
        <p:spPr/>
        <p:txBody>
          <a:bodyPr/>
          <a:lstStyle/>
          <a:p>
            <a:r>
              <a:rPr lang="fi-FI"/>
              <a:t>Hoitokalastusta toteutettu keväällä 2025. Saalis yhteensä 18 900 kg. Suurin osa saaliista lahnaa, vain vähän särkeä ja ahventa. Rysistä vapautettu tuhansittain alamittaista kuhaa. </a:t>
            </a:r>
          </a:p>
          <a:p>
            <a:endParaRPr lang="fi-FI"/>
          </a:p>
        </p:txBody>
      </p:sp>
      <p:sp>
        <p:nvSpPr>
          <p:cNvPr id="4" name="Päivämäärän paikkamerkki 3">
            <a:extLst>
              <a:ext uri="{FF2B5EF4-FFF2-40B4-BE49-F238E27FC236}">
                <a16:creationId xmlns:a16="http://schemas.microsoft.com/office/drawing/2014/main" id="{10606C2C-2D42-571B-9050-DF15C98BC4C5}"/>
              </a:ext>
            </a:extLst>
          </p:cNvPr>
          <p:cNvSpPr>
            <a:spLocks noGrp="1"/>
          </p:cNvSpPr>
          <p:nvPr>
            <p:ph type="dt" sz="half" idx="10"/>
          </p:nvPr>
        </p:nvSpPr>
        <p:spPr/>
        <p:txBody>
          <a:bodyPr/>
          <a:lstStyle/>
          <a:p>
            <a:pPr>
              <a:defRPr/>
            </a:pPr>
            <a:r>
              <a:rPr lang="fi-FI"/>
              <a:t>11.3.2019</a:t>
            </a:r>
          </a:p>
        </p:txBody>
      </p:sp>
      <p:sp>
        <p:nvSpPr>
          <p:cNvPr id="5" name="Dian numeron paikkamerkki 4">
            <a:extLst>
              <a:ext uri="{FF2B5EF4-FFF2-40B4-BE49-F238E27FC236}">
                <a16:creationId xmlns:a16="http://schemas.microsoft.com/office/drawing/2014/main" id="{EF609E9E-CDF8-7280-90B4-DC54693BAEED}"/>
              </a:ext>
            </a:extLst>
          </p:cNvPr>
          <p:cNvSpPr>
            <a:spLocks noGrp="1"/>
          </p:cNvSpPr>
          <p:nvPr>
            <p:ph type="sldNum" sz="quarter" idx="11"/>
          </p:nvPr>
        </p:nvSpPr>
        <p:spPr/>
        <p:txBody>
          <a:bodyPr/>
          <a:lstStyle/>
          <a:p>
            <a:pPr>
              <a:defRPr/>
            </a:pPr>
            <a:fld id="{2FEDAF99-A2A5-4333-8B48-EF593AC57C0E}" type="slidenum">
              <a:rPr lang="fi-FI" smtClean="0"/>
              <a:pPr>
                <a:defRPr/>
              </a:pPr>
              <a:t>28</a:t>
            </a:fld>
            <a:endParaRPr lang="fi-FI"/>
          </a:p>
        </p:txBody>
      </p:sp>
    </p:spTree>
    <p:extLst>
      <p:ext uri="{BB962C8B-B14F-4D97-AF65-F5344CB8AC3E}">
        <p14:creationId xmlns:p14="http://schemas.microsoft.com/office/powerpoint/2010/main" val="1606757556"/>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7EAA41-C018-D152-6458-3A10C5181F05}"/>
              </a:ext>
            </a:extLst>
          </p:cNvPr>
          <p:cNvSpPr>
            <a:spLocks noGrp="1"/>
          </p:cNvSpPr>
          <p:nvPr>
            <p:ph type="title"/>
          </p:nvPr>
        </p:nvSpPr>
        <p:spPr/>
        <p:txBody>
          <a:bodyPr/>
          <a:lstStyle/>
          <a:p>
            <a:r>
              <a:rPr lang="fi-FI"/>
              <a:t>Heiniö</a:t>
            </a:r>
          </a:p>
        </p:txBody>
      </p:sp>
      <p:sp>
        <p:nvSpPr>
          <p:cNvPr id="3" name="Sisällön paikkamerkki 2">
            <a:extLst>
              <a:ext uri="{FF2B5EF4-FFF2-40B4-BE49-F238E27FC236}">
                <a16:creationId xmlns:a16="http://schemas.microsoft.com/office/drawing/2014/main" id="{1CC92673-8AD6-951C-20C8-FE25EDF0DD56}"/>
              </a:ext>
            </a:extLst>
          </p:cNvPr>
          <p:cNvSpPr>
            <a:spLocks noGrp="1"/>
          </p:cNvSpPr>
          <p:nvPr>
            <p:ph idx="1"/>
          </p:nvPr>
        </p:nvSpPr>
        <p:spPr/>
        <p:txBody>
          <a:bodyPr/>
          <a:lstStyle/>
          <a:p>
            <a:r>
              <a:rPr lang="fi-FI" err="1"/>
              <a:t>Naakkima</a:t>
            </a:r>
            <a:r>
              <a:rPr lang="fi-FI"/>
              <a:t>-Naarajärven osakaskunnalla on käynnissä hoitokalastushanke tänä vuonna, keväinen saalis oli vähäinen</a:t>
            </a:r>
          </a:p>
          <a:p>
            <a:r>
              <a:rPr lang="fi-FI"/>
              <a:t>7.10. keskustelimme paikallisten aktiivien kanssa kunnostuksen seuraavista askelista</a:t>
            </a:r>
          </a:p>
          <a:p>
            <a:pPr lvl="1"/>
            <a:r>
              <a:rPr lang="fi-FI"/>
              <a:t>Hoitokalastuksen jatkaminen</a:t>
            </a:r>
          </a:p>
          <a:p>
            <a:pPr lvl="1"/>
            <a:r>
              <a:rPr lang="fi-FI"/>
              <a:t>Valuma-alueen yleissuunnitelma</a:t>
            </a:r>
          </a:p>
          <a:p>
            <a:pPr lvl="1"/>
            <a:r>
              <a:rPr lang="fi-FI"/>
              <a:t>Padon </a:t>
            </a:r>
            <a:r>
              <a:rPr lang="fi-FI" err="1"/>
              <a:t>luvittaminen</a:t>
            </a:r>
            <a:endParaRPr lang="fi-FI"/>
          </a:p>
          <a:p>
            <a:pPr lvl="1"/>
            <a:endParaRPr lang="fi-FI"/>
          </a:p>
        </p:txBody>
      </p:sp>
      <p:sp>
        <p:nvSpPr>
          <p:cNvPr id="4" name="Päivämäärän paikkamerkki 3">
            <a:extLst>
              <a:ext uri="{FF2B5EF4-FFF2-40B4-BE49-F238E27FC236}">
                <a16:creationId xmlns:a16="http://schemas.microsoft.com/office/drawing/2014/main" id="{A2C5C039-E004-6A75-6F3A-A0CA1288A68E}"/>
              </a:ext>
            </a:extLst>
          </p:cNvPr>
          <p:cNvSpPr>
            <a:spLocks noGrp="1"/>
          </p:cNvSpPr>
          <p:nvPr>
            <p:ph type="dt" sz="half" idx="10"/>
          </p:nvPr>
        </p:nvSpPr>
        <p:spPr/>
        <p:txBody>
          <a:bodyPr/>
          <a:lstStyle/>
          <a:p>
            <a:pPr>
              <a:defRPr/>
            </a:pPr>
            <a:r>
              <a:rPr lang="fi-FI"/>
              <a:t>11.3.2019</a:t>
            </a:r>
          </a:p>
        </p:txBody>
      </p:sp>
      <p:sp>
        <p:nvSpPr>
          <p:cNvPr id="5" name="Dian numeron paikkamerkki 4">
            <a:extLst>
              <a:ext uri="{FF2B5EF4-FFF2-40B4-BE49-F238E27FC236}">
                <a16:creationId xmlns:a16="http://schemas.microsoft.com/office/drawing/2014/main" id="{62D5E972-4AA1-50C6-32D9-AFB042AD0C72}"/>
              </a:ext>
            </a:extLst>
          </p:cNvPr>
          <p:cNvSpPr>
            <a:spLocks noGrp="1"/>
          </p:cNvSpPr>
          <p:nvPr>
            <p:ph type="sldNum" sz="quarter" idx="11"/>
          </p:nvPr>
        </p:nvSpPr>
        <p:spPr/>
        <p:txBody>
          <a:bodyPr/>
          <a:lstStyle/>
          <a:p>
            <a:pPr>
              <a:defRPr/>
            </a:pPr>
            <a:fld id="{2FEDAF99-A2A5-4333-8B48-EF593AC57C0E}" type="slidenum">
              <a:rPr lang="fi-FI" smtClean="0"/>
              <a:pPr>
                <a:defRPr/>
              </a:pPr>
              <a:t>29</a:t>
            </a:fld>
            <a:endParaRPr lang="fi-FI"/>
          </a:p>
        </p:txBody>
      </p:sp>
    </p:spTree>
    <p:extLst>
      <p:ext uri="{BB962C8B-B14F-4D97-AF65-F5344CB8AC3E}">
        <p14:creationId xmlns:p14="http://schemas.microsoft.com/office/powerpoint/2010/main" val="3280683688"/>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765B5648-1080-2CD1-414C-31727E50C86C}"/>
              </a:ext>
            </a:extLst>
          </p:cNvPr>
          <p:cNvSpPr>
            <a:spLocks noGrp="1"/>
          </p:cNvSpPr>
          <p:nvPr>
            <p:ph type="ctrTitle"/>
          </p:nvPr>
        </p:nvSpPr>
        <p:spPr>
          <a:xfrm>
            <a:off x="2989042" y="3429000"/>
            <a:ext cx="8193024" cy="1800000"/>
          </a:xfrm>
        </p:spPr>
        <p:txBody>
          <a:bodyPr/>
          <a:lstStyle/>
          <a:p>
            <a:r>
              <a:rPr lang="fi-FI" sz="4000" b="1"/>
              <a:t>3. Vesienhoidon tilannekatsaus ja avustushaku</a:t>
            </a:r>
          </a:p>
        </p:txBody>
      </p:sp>
      <p:sp>
        <p:nvSpPr>
          <p:cNvPr id="4" name="Dian numeron paikkamerkki 3">
            <a:extLst>
              <a:ext uri="{FF2B5EF4-FFF2-40B4-BE49-F238E27FC236}">
                <a16:creationId xmlns:a16="http://schemas.microsoft.com/office/drawing/2014/main" id="{663829A8-B266-7957-3B16-7CF00D2EF866}"/>
              </a:ext>
            </a:extLst>
          </p:cNvPr>
          <p:cNvSpPr>
            <a:spLocks noGrp="1"/>
          </p:cNvSpPr>
          <p:nvPr>
            <p:ph type="sldNum" sz="quarter" idx="4294967295"/>
          </p:nvPr>
        </p:nvSpPr>
        <p:spPr>
          <a:xfrm>
            <a:off x="0" y="6375400"/>
            <a:ext cx="482600" cy="203200"/>
          </a:xfrm>
        </p:spPr>
        <p:txBody>
          <a:bodyPr/>
          <a:lstStyle/>
          <a:p>
            <a:pPr algn="l"/>
            <a:fld id="{03D2D5F4-4871-4469-8343-ED7F6811B37D}" type="slidenum">
              <a:rPr lang="fi-FI" smtClean="0"/>
              <a:pPr algn="l"/>
              <a:t>3</a:t>
            </a:fld>
            <a:endParaRPr lang="fi-FI"/>
          </a:p>
        </p:txBody>
      </p:sp>
    </p:spTree>
    <p:extLst>
      <p:ext uri="{BB962C8B-B14F-4D97-AF65-F5344CB8AC3E}">
        <p14:creationId xmlns:p14="http://schemas.microsoft.com/office/powerpoint/2010/main" val="225287679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A1950AB-A5B0-9CC3-B8BE-923A9AD9E459}"/>
              </a:ext>
            </a:extLst>
          </p:cNvPr>
          <p:cNvSpPr>
            <a:spLocks noGrp="1"/>
          </p:cNvSpPr>
          <p:nvPr>
            <p:ph type="title"/>
          </p:nvPr>
        </p:nvSpPr>
        <p:spPr/>
        <p:txBody>
          <a:bodyPr/>
          <a:lstStyle/>
          <a:p>
            <a:r>
              <a:rPr lang="fi-FI" b="0"/>
              <a:t>Ruokojärven alivedenkorkeuden nostaminen rakentamalla pohjapato</a:t>
            </a:r>
            <a:endParaRPr lang="fi-FI"/>
          </a:p>
        </p:txBody>
      </p:sp>
      <p:sp>
        <p:nvSpPr>
          <p:cNvPr id="3" name="Sisällön paikkamerkki 2">
            <a:extLst>
              <a:ext uri="{FF2B5EF4-FFF2-40B4-BE49-F238E27FC236}">
                <a16:creationId xmlns:a16="http://schemas.microsoft.com/office/drawing/2014/main" id="{6354F981-B5FC-C5A2-6FE3-744F0FBE271A}"/>
              </a:ext>
            </a:extLst>
          </p:cNvPr>
          <p:cNvSpPr>
            <a:spLocks noGrp="1"/>
          </p:cNvSpPr>
          <p:nvPr>
            <p:ph idx="1"/>
          </p:nvPr>
        </p:nvSpPr>
        <p:spPr/>
        <p:txBody>
          <a:bodyPr/>
          <a:lstStyle/>
          <a:p>
            <a:r>
              <a:rPr lang="fi-FI"/>
              <a:t>Hanke Aluehallintovirastossa vireillä, kuulutusvaihe päättyy 20.10.2025.</a:t>
            </a:r>
          </a:p>
          <a:p>
            <a:r>
              <a:rPr lang="fi-FI"/>
              <a:t>Hakijana Vedenjakaja osakaskunta.</a:t>
            </a:r>
          </a:p>
          <a:p>
            <a:r>
              <a:rPr lang="fi-FI"/>
              <a:t>ELY-Keskus avustaa hanketta. </a:t>
            </a:r>
          </a:p>
          <a:p>
            <a:pPr marL="0" indent="0">
              <a:buNone/>
            </a:pPr>
            <a:endParaRPr lang="fi-FI"/>
          </a:p>
          <a:p>
            <a:endParaRPr lang="fi-FI"/>
          </a:p>
        </p:txBody>
      </p:sp>
      <p:sp>
        <p:nvSpPr>
          <p:cNvPr id="4" name="Päivämäärän paikkamerkki 3">
            <a:extLst>
              <a:ext uri="{FF2B5EF4-FFF2-40B4-BE49-F238E27FC236}">
                <a16:creationId xmlns:a16="http://schemas.microsoft.com/office/drawing/2014/main" id="{AF2B6A21-4079-E83C-D6D8-8629D9EA6FAA}"/>
              </a:ext>
            </a:extLst>
          </p:cNvPr>
          <p:cNvSpPr>
            <a:spLocks noGrp="1"/>
          </p:cNvSpPr>
          <p:nvPr>
            <p:ph type="dt" sz="half" idx="10"/>
          </p:nvPr>
        </p:nvSpPr>
        <p:spPr/>
        <p:txBody>
          <a:bodyPr/>
          <a:lstStyle/>
          <a:p>
            <a:pPr>
              <a:defRPr/>
            </a:pPr>
            <a:r>
              <a:rPr lang="fi-FI"/>
              <a:t>11.3.2019</a:t>
            </a:r>
          </a:p>
        </p:txBody>
      </p:sp>
      <p:sp>
        <p:nvSpPr>
          <p:cNvPr id="5" name="Dian numeron paikkamerkki 4">
            <a:extLst>
              <a:ext uri="{FF2B5EF4-FFF2-40B4-BE49-F238E27FC236}">
                <a16:creationId xmlns:a16="http://schemas.microsoft.com/office/drawing/2014/main" id="{1AA070C8-19F3-127F-224A-8EDAA3B49DE4}"/>
              </a:ext>
            </a:extLst>
          </p:cNvPr>
          <p:cNvSpPr>
            <a:spLocks noGrp="1"/>
          </p:cNvSpPr>
          <p:nvPr>
            <p:ph type="sldNum" sz="quarter" idx="11"/>
          </p:nvPr>
        </p:nvSpPr>
        <p:spPr/>
        <p:txBody>
          <a:bodyPr/>
          <a:lstStyle/>
          <a:p>
            <a:pPr>
              <a:defRPr/>
            </a:pPr>
            <a:fld id="{2FEDAF99-A2A5-4333-8B48-EF593AC57C0E}" type="slidenum">
              <a:rPr lang="fi-FI" smtClean="0"/>
              <a:pPr>
                <a:defRPr/>
              </a:pPr>
              <a:t>30</a:t>
            </a:fld>
            <a:endParaRPr lang="fi-FI"/>
          </a:p>
        </p:txBody>
      </p:sp>
    </p:spTree>
    <p:extLst>
      <p:ext uri="{BB962C8B-B14F-4D97-AF65-F5344CB8AC3E}">
        <p14:creationId xmlns:p14="http://schemas.microsoft.com/office/powerpoint/2010/main" val="3026343424"/>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C8B2CFE-6D18-3625-96B3-93C6CA53B42E}"/>
              </a:ext>
            </a:extLst>
          </p:cNvPr>
          <p:cNvSpPr>
            <a:spLocks noGrp="1"/>
          </p:cNvSpPr>
          <p:nvPr>
            <p:ph type="title"/>
          </p:nvPr>
        </p:nvSpPr>
        <p:spPr/>
        <p:txBody>
          <a:bodyPr/>
          <a:lstStyle/>
          <a:p>
            <a:r>
              <a:rPr lang="fi-FI"/>
              <a:t>Patohankkeet</a:t>
            </a:r>
          </a:p>
        </p:txBody>
      </p:sp>
      <p:sp>
        <p:nvSpPr>
          <p:cNvPr id="3" name="Sisällön paikkamerkki 2">
            <a:extLst>
              <a:ext uri="{FF2B5EF4-FFF2-40B4-BE49-F238E27FC236}">
                <a16:creationId xmlns:a16="http://schemas.microsoft.com/office/drawing/2014/main" id="{6D3A2455-8416-2500-1F66-4C1A436897BE}"/>
              </a:ext>
            </a:extLst>
          </p:cNvPr>
          <p:cNvSpPr>
            <a:spLocks noGrp="1"/>
          </p:cNvSpPr>
          <p:nvPr>
            <p:ph idx="1"/>
          </p:nvPr>
        </p:nvSpPr>
        <p:spPr>
          <a:xfrm>
            <a:off x="3581400" y="2842114"/>
            <a:ext cx="7772399" cy="3750286"/>
          </a:xfrm>
        </p:spPr>
        <p:txBody>
          <a:bodyPr/>
          <a:lstStyle/>
          <a:p>
            <a:r>
              <a:rPr lang="fi-FI" err="1"/>
              <a:t>Virmasjoen</a:t>
            </a:r>
            <a:r>
              <a:rPr lang="fi-FI"/>
              <a:t> myllypadot, Virtasalmi-Joroinen kalatalousalue</a:t>
            </a:r>
          </a:p>
          <a:p>
            <a:pPr lvl="1"/>
            <a:r>
              <a:rPr lang="fi-FI"/>
              <a:t>Suunnitelma patojen poistamisesta valmistunut 10/2022</a:t>
            </a:r>
          </a:p>
          <a:p>
            <a:pPr lvl="1"/>
            <a:r>
              <a:rPr lang="fi-FI"/>
              <a:t>Edistetään ACWA LIFE -hankkeen kautta, mikäli hanke saa rahoitusta</a:t>
            </a:r>
          </a:p>
          <a:p>
            <a:r>
              <a:rPr lang="fi-FI" err="1"/>
              <a:t>Längelmäenjoen</a:t>
            </a:r>
            <a:r>
              <a:rPr lang="fi-FI"/>
              <a:t> padot, Virtasalmi-Joroinen kalatalousalue</a:t>
            </a:r>
          </a:p>
          <a:p>
            <a:pPr lvl="1"/>
            <a:r>
              <a:rPr lang="fi-FI"/>
              <a:t>Suunnitelma patojen poistamisesta valmistunut 10/2022</a:t>
            </a:r>
          </a:p>
          <a:p>
            <a:pPr lvl="1"/>
            <a:r>
              <a:rPr lang="fi-FI"/>
              <a:t>Hanke ei ole edennyt</a:t>
            </a:r>
          </a:p>
        </p:txBody>
      </p:sp>
      <p:sp>
        <p:nvSpPr>
          <p:cNvPr id="4" name="Päivämäärän paikkamerkki 3">
            <a:extLst>
              <a:ext uri="{FF2B5EF4-FFF2-40B4-BE49-F238E27FC236}">
                <a16:creationId xmlns:a16="http://schemas.microsoft.com/office/drawing/2014/main" id="{36BF2893-EF84-A97B-7859-26A8BA176C70}"/>
              </a:ext>
            </a:extLst>
          </p:cNvPr>
          <p:cNvSpPr>
            <a:spLocks noGrp="1"/>
          </p:cNvSpPr>
          <p:nvPr>
            <p:ph type="dt" sz="half" idx="10"/>
          </p:nvPr>
        </p:nvSpPr>
        <p:spPr/>
        <p:txBody>
          <a:bodyPr/>
          <a:lstStyle/>
          <a:p>
            <a:pPr>
              <a:defRPr/>
            </a:pPr>
            <a:r>
              <a:rPr lang="fi-FI"/>
              <a:t>11.3.2019</a:t>
            </a:r>
          </a:p>
        </p:txBody>
      </p:sp>
      <p:sp>
        <p:nvSpPr>
          <p:cNvPr id="5" name="Dian numeron paikkamerkki 4">
            <a:extLst>
              <a:ext uri="{FF2B5EF4-FFF2-40B4-BE49-F238E27FC236}">
                <a16:creationId xmlns:a16="http://schemas.microsoft.com/office/drawing/2014/main" id="{140F53F9-4FEB-160A-81B3-BD85FC0C488E}"/>
              </a:ext>
            </a:extLst>
          </p:cNvPr>
          <p:cNvSpPr>
            <a:spLocks noGrp="1"/>
          </p:cNvSpPr>
          <p:nvPr>
            <p:ph type="sldNum" sz="quarter" idx="11"/>
          </p:nvPr>
        </p:nvSpPr>
        <p:spPr/>
        <p:txBody>
          <a:bodyPr/>
          <a:lstStyle/>
          <a:p>
            <a:pPr>
              <a:defRPr/>
            </a:pPr>
            <a:fld id="{2FEDAF99-A2A5-4333-8B48-EF593AC57C0E}" type="slidenum">
              <a:rPr lang="fi-FI" smtClean="0"/>
              <a:pPr>
                <a:defRPr/>
              </a:pPr>
              <a:t>31</a:t>
            </a:fld>
            <a:endParaRPr lang="fi-FI"/>
          </a:p>
        </p:txBody>
      </p:sp>
      <p:pic>
        <p:nvPicPr>
          <p:cNvPr id="6" name="Picture 152">
            <a:extLst>
              <a:ext uri="{FF2B5EF4-FFF2-40B4-BE49-F238E27FC236}">
                <a16:creationId xmlns:a16="http://schemas.microsoft.com/office/drawing/2014/main" id="{11CF5ED0-082F-DD06-9883-584AEDF50F92}"/>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63010" y="2975279"/>
            <a:ext cx="3010182" cy="2231527"/>
          </a:xfrm>
          <a:prstGeom prst="rect">
            <a:avLst/>
          </a:prstGeom>
          <a:noFill/>
          <a:ln>
            <a:solidFill>
              <a:schemeClr val="tx1">
                <a:lumMod val="50000"/>
              </a:schemeClr>
            </a:solidFill>
          </a:ln>
        </p:spPr>
      </p:pic>
      <p:sp>
        <p:nvSpPr>
          <p:cNvPr id="7" name="Tekstiruutu 6">
            <a:extLst>
              <a:ext uri="{FF2B5EF4-FFF2-40B4-BE49-F238E27FC236}">
                <a16:creationId xmlns:a16="http://schemas.microsoft.com/office/drawing/2014/main" id="{A8DB07BC-6003-3767-BD80-EB25A72C1B72}"/>
              </a:ext>
            </a:extLst>
          </p:cNvPr>
          <p:cNvSpPr txBox="1"/>
          <p:nvPr/>
        </p:nvSpPr>
        <p:spPr>
          <a:xfrm>
            <a:off x="180444" y="5190191"/>
            <a:ext cx="2935841" cy="369332"/>
          </a:xfrm>
          <a:prstGeom prst="rect">
            <a:avLst/>
          </a:prstGeom>
          <a:noFill/>
        </p:spPr>
        <p:txBody>
          <a:bodyPr wrap="square" rtlCol="0">
            <a:spAutoFit/>
          </a:bodyPr>
          <a:lstStyle/>
          <a:p>
            <a:r>
              <a:rPr lang="fi-FI" err="1"/>
              <a:t>Virmasjoen</a:t>
            </a:r>
            <a:r>
              <a:rPr lang="fi-FI"/>
              <a:t> pato</a:t>
            </a:r>
          </a:p>
        </p:txBody>
      </p:sp>
    </p:spTree>
    <p:extLst>
      <p:ext uri="{BB962C8B-B14F-4D97-AF65-F5344CB8AC3E}">
        <p14:creationId xmlns:p14="http://schemas.microsoft.com/office/powerpoint/2010/main" val="2959636354"/>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ED202F5-806A-DB9C-62CA-CA477DB24B94}"/>
              </a:ext>
            </a:extLst>
          </p:cNvPr>
          <p:cNvSpPr>
            <a:spLocks noGrp="1"/>
          </p:cNvSpPr>
          <p:nvPr>
            <p:ph type="title"/>
          </p:nvPr>
        </p:nvSpPr>
        <p:spPr/>
        <p:txBody>
          <a:bodyPr/>
          <a:lstStyle/>
          <a:p>
            <a:r>
              <a:rPr lang="fi-FI"/>
              <a:t>Pieksänjärven säännöstelypato</a:t>
            </a:r>
          </a:p>
        </p:txBody>
      </p:sp>
      <p:sp>
        <p:nvSpPr>
          <p:cNvPr id="3" name="Sisällön paikkamerkki 2">
            <a:extLst>
              <a:ext uri="{FF2B5EF4-FFF2-40B4-BE49-F238E27FC236}">
                <a16:creationId xmlns:a16="http://schemas.microsoft.com/office/drawing/2014/main" id="{1AB7A4E0-7C8E-493F-C5CF-EFE899CF2AFB}"/>
              </a:ext>
            </a:extLst>
          </p:cNvPr>
          <p:cNvSpPr>
            <a:spLocks noGrp="1"/>
          </p:cNvSpPr>
          <p:nvPr>
            <p:ph idx="1"/>
          </p:nvPr>
        </p:nvSpPr>
        <p:spPr/>
        <p:txBody>
          <a:bodyPr/>
          <a:lstStyle/>
          <a:p>
            <a:r>
              <a:rPr lang="fi-FI"/>
              <a:t>Yleissuunnitelma Pieksänjärven säännöstelypadon korvaamisesta pohjapadolla valmistunut 8/2023</a:t>
            </a:r>
          </a:p>
          <a:p>
            <a:r>
              <a:rPr lang="fi-FI"/>
              <a:t>Vesitalouslupahakemus jätetty </a:t>
            </a:r>
            <a:r>
              <a:rPr lang="fi-FI" err="1"/>
              <a:t>AVI:lle</a:t>
            </a:r>
            <a:r>
              <a:rPr lang="fi-FI"/>
              <a:t> 10.6.2024.</a:t>
            </a:r>
          </a:p>
          <a:p>
            <a:r>
              <a:rPr lang="fi-FI"/>
              <a:t>Kaikki selvitykset tehty Aville, päätöstä odotellaan.</a:t>
            </a:r>
          </a:p>
        </p:txBody>
      </p:sp>
      <p:sp>
        <p:nvSpPr>
          <p:cNvPr id="4" name="Päivämäärän paikkamerkki 3">
            <a:extLst>
              <a:ext uri="{FF2B5EF4-FFF2-40B4-BE49-F238E27FC236}">
                <a16:creationId xmlns:a16="http://schemas.microsoft.com/office/drawing/2014/main" id="{C412E9D6-2CC3-AFDB-DD00-C6AB4C318C9E}"/>
              </a:ext>
            </a:extLst>
          </p:cNvPr>
          <p:cNvSpPr>
            <a:spLocks noGrp="1"/>
          </p:cNvSpPr>
          <p:nvPr>
            <p:ph type="dt" sz="half" idx="10"/>
          </p:nvPr>
        </p:nvSpPr>
        <p:spPr/>
        <p:txBody>
          <a:bodyPr/>
          <a:lstStyle/>
          <a:p>
            <a:pPr>
              <a:defRPr/>
            </a:pPr>
            <a:r>
              <a:rPr lang="fi-FI"/>
              <a:t>11.3.2019</a:t>
            </a:r>
          </a:p>
        </p:txBody>
      </p:sp>
      <p:sp>
        <p:nvSpPr>
          <p:cNvPr id="5" name="Dian numeron paikkamerkki 4">
            <a:extLst>
              <a:ext uri="{FF2B5EF4-FFF2-40B4-BE49-F238E27FC236}">
                <a16:creationId xmlns:a16="http://schemas.microsoft.com/office/drawing/2014/main" id="{BA710FE2-3193-BA30-1508-8CE4E057EB86}"/>
              </a:ext>
            </a:extLst>
          </p:cNvPr>
          <p:cNvSpPr>
            <a:spLocks noGrp="1"/>
          </p:cNvSpPr>
          <p:nvPr>
            <p:ph type="sldNum" sz="quarter" idx="11"/>
          </p:nvPr>
        </p:nvSpPr>
        <p:spPr/>
        <p:txBody>
          <a:bodyPr/>
          <a:lstStyle/>
          <a:p>
            <a:pPr>
              <a:defRPr/>
            </a:pPr>
            <a:fld id="{2FEDAF99-A2A5-4333-8B48-EF593AC57C0E}" type="slidenum">
              <a:rPr lang="fi-FI" smtClean="0"/>
              <a:pPr>
                <a:defRPr/>
              </a:pPr>
              <a:t>32</a:t>
            </a:fld>
            <a:endParaRPr lang="fi-FI"/>
          </a:p>
        </p:txBody>
      </p:sp>
    </p:spTree>
    <p:extLst>
      <p:ext uri="{BB962C8B-B14F-4D97-AF65-F5344CB8AC3E}">
        <p14:creationId xmlns:p14="http://schemas.microsoft.com/office/powerpoint/2010/main" val="4259107132"/>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B663269-1B77-DD4F-140D-5DD2EA3AAD29}"/>
              </a:ext>
            </a:extLst>
          </p:cNvPr>
          <p:cNvSpPr>
            <a:spLocks noGrp="1"/>
          </p:cNvSpPr>
          <p:nvPr>
            <p:ph type="title"/>
          </p:nvPr>
        </p:nvSpPr>
        <p:spPr/>
        <p:txBody>
          <a:bodyPr/>
          <a:lstStyle/>
          <a:p>
            <a:r>
              <a:rPr lang="fi-FI"/>
              <a:t>Pohjavesien suojelusuunnitelmat</a:t>
            </a:r>
          </a:p>
        </p:txBody>
      </p:sp>
      <p:sp>
        <p:nvSpPr>
          <p:cNvPr id="3" name="Sisällön paikkamerkki 2">
            <a:extLst>
              <a:ext uri="{FF2B5EF4-FFF2-40B4-BE49-F238E27FC236}">
                <a16:creationId xmlns:a16="http://schemas.microsoft.com/office/drawing/2014/main" id="{B904B426-EEA8-1AA7-86D2-98205E3E1F4F}"/>
              </a:ext>
            </a:extLst>
          </p:cNvPr>
          <p:cNvSpPr>
            <a:spLocks noGrp="1"/>
          </p:cNvSpPr>
          <p:nvPr>
            <p:ph idx="1"/>
          </p:nvPr>
        </p:nvSpPr>
        <p:spPr/>
        <p:txBody>
          <a:bodyPr/>
          <a:lstStyle/>
          <a:p>
            <a:r>
              <a:rPr lang="fi-FI" sz="2000">
                <a:cs typeface="Calibri"/>
              </a:rPr>
              <a:t>Pieksämäen Naarajärven pohjavesialueen suojelusuunnitelman päivittäminen, </a:t>
            </a:r>
            <a:r>
              <a:rPr lang="fi-FI" sz="2000">
                <a:solidFill>
                  <a:srgbClr val="035378"/>
                </a:solidFill>
                <a:ea typeface="Calibri"/>
                <a:cs typeface="Calibri"/>
              </a:rPr>
              <a:t>Pieksämäen kaupunki</a:t>
            </a:r>
          </a:p>
          <a:p>
            <a:pPr lvl="1"/>
            <a:r>
              <a:rPr lang="fi-FI" sz="2000">
                <a:solidFill>
                  <a:srgbClr val="035378"/>
                </a:solidFill>
                <a:ea typeface="Calibri"/>
                <a:cs typeface="Calibri"/>
              </a:rPr>
              <a:t>Avustus 7 500 €</a:t>
            </a:r>
            <a:r>
              <a:rPr lang="fi-FI" sz="2000">
                <a:cs typeface="Calibri"/>
              </a:rPr>
              <a:t>, toteutusaika 2024-2025</a:t>
            </a:r>
            <a:endParaRPr lang="fi-FI" sz="2000">
              <a:ea typeface="Calibri"/>
              <a:cs typeface="Calibri"/>
            </a:endParaRPr>
          </a:p>
          <a:p>
            <a:r>
              <a:rPr lang="fi-FI" sz="2000">
                <a:solidFill>
                  <a:srgbClr val="035378"/>
                </a:solidFill>
                <a:ea typeface="Calibri"/>
                <a:cs typeface="Calibri"/>
              </a:rPr>
              <a:t>Pieksämäen Hiidenlammen ja </a:t>
            </a:r>
            <a:r>
              <a:rPr lang="fi-FI" sz="2000" err="1">
                <a:solidFill>
                  <a:srgbClr val="035378"/>
                </a:solidFill>
                <a:ea typeface="Calibri"/>
                <a:cs typeface="Calibri"/>
              </a:rPr>
              <a:t>Tuopunkankaan</a:t>
            </a:r>
            <a:r>
              <a:rPr lang="fi-FI" sz="2000">
                <a:solidFill>
                  <a:srgbClr val="035378"/>
                </a:solidFill>
                <a:ea typeface="Calibri"/>
                <a:cs typeface="Calibri"/>
              </a:rPr>
              <a:t> pohjavesialueiden suojelusuunnitelma, Pieksämäen kaupunki</a:t>
            </a:r>
          </a:p>
          <a:p>
            <a:pPr lvl="1"/>
            <a:r>
              <a:rPr lang="fi-FI" sz="2000">
                <a:solidFill>
                  <a:srgbClr val="035378"/>
                </a:solidFill>
                <a:ea typeface="Calibri"/>
                <a:cs typeface="Calibri"/>
              </a:rPr>
              <a:t>Myönnetty avustus 12 500 €, toteutusaika 2025-2026</a:t>
            </a:r>
          </a:p>
          <a:p>
            <a:pPr lvl="1"/>
            <a:endParaRPr lang="fi-FI" sz="2000">
              <a:solidFill>
                <a:srgbClr val="000000"/>
              </a:solidFill>
              <a:latin typeface="Arial" panose="020B0604020202020204" pitchFamily="34" charset="0"/>
            </a:endParaRPr>
          </a:p>
          <a:p>
            <a:pPr lvl="1"/>
            <a:endParaRPr lang="fi-FI"/>
          </a:p>
        </p:txBody>
      </p:sp>
      <p:sp>
        <p:nvSpPr>
          <p:cNvPr id="4" name="Päivämäärän paikkamerkki 3">
            <a:extLst>
              <a:ext uri="{FF2B5EF4-FFF2-40B4-BE49-F238E27FC236}">
                <a16:creationId xmlns:a16="http://schemas.microsoft.com/office/drawing/2014/main" id="{4FA0FF28-7394-5E51-3C22-07F0087CACF2}"/>
              </a:ext>
            </a:extLst>
          </p:cNvPr>
          <p:cNvSpPr>
            <a:spLocks noGrp="1"/>
          </p:cNvSpPr>
          <p:nvPr>
            <p:ph type="dt" sz="half" idx="10"/>
          </p:nvPr>
        </p:nvSpPr>
        <p:spPr/>
        <p:txBody>
          <a:bodyPr/>
          <a:lstStyle/>
          <a:p>
            <a:pPr>
              <a:defRPr/>
            </a:pPr>
            <a:r>
              <a:rPr lang="fi-FI"/>
              <a:t>11.3.2019</a:t>
            </a:r>
          </a:p>
        </p:txBody>
      </p:sp>
      <p:sp>
        <p:nvSpPr>
          <p:cNvPr id="5" name="Dian numeron paikkamerkki 4">
            <a:extLst>
              <a:ext uri="{FF2B5EF4-FFF2-40B4-BE49-F238E27FC236}">
                <a16:creationId xmlns:a16="http://schemas.microsoft.com/office/drawing/2014/main" id="{26D27A18-3A8A-B580-592E-3CE3D9148FDE}"/>
              </a:ext>
            </a:extLst>
          </p:cNvPr>
          <p:cNvSpPr>
            <a:spLocks noGrp="1"/>
          </p:cNvSpPr>
          <p:nvPr>
            <p:ph type="sldNum" sz="quarter" idx="11"/>
          </p:nvPr>
        </p:nvSpPr>
        <p:spPr/>
        <p:txBody>
          <a:bodyPr/>
          <a:lstStyle/>
          <a:p>
            <a:pPr>
              <a:defRPr/>
            </a:pPr>
            <a:fld id="{2FEDAF99-A2A5-4333-8B48-EF593AC57C0E}" type="slidenum">
              <a:rPr lang="fi-FI" smtClean="0"/>
              <a:pPr>
                <a:defRPr/>
              </a:pPr>
              <a:t>33</a:t>
            </a:fld>
            <a:endParaRPr lang="fi-FI"/>
          </a:p>
        </p:txBody>
      </p:sp>
    </p:spTree>
    <p:extLst>
      <p:ext uri="{BB962C8B-B14F-4D97-AF65-F5344CB8AC3E}">
        <p14:creationId xmlns:p14="http://schemas.microsoft.com/office/powerpoint/2010/main" val="927863617"/>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B0E842D8-E2A2-C346-ECA2-A7FDFE25006F}"/>
              </a:ext>
            </a:extLst>
          </p:cNvPr>
          <p:cNvSpPr>
            <a:spLocks noGrp="1"/>
          </p:cNvSpPr>
          <p:nvPr>
            <p:ph type="title"/>
          </p:nvPr>
        </p:nvSpPr>
        <p:spPr>
          <a:xfrm>
            <a:off x="838200" y="365125"/>
            <a:ext cx="10515600" cy="1325563"/>
          </a:xfrm>
        </p:spPr>
        <p:txBody>
          <a:bodyPr wrap="square" anchor="ctr">
            <a:normAutofit/>
          </a:bodyPr>
          <a:lstStyle/>
          <a:p>
            <a:r>
              <a:rPr lang="fi-FI"/>
              <a:t>Muut vesistökunnostushankkeet </a:t>
            </a:r>
          </a:p>
        </p:txBody>
      </p:sp>
      <p:sp>
        <p:nvSpPr>
          <p:cNvPr id="3" name="Sisällön paikkamerkki 2">
            <a:extLst>
              <a:ext uri="{FF2B5EF4-FFF2-40B4-BE49-F238E27FC236}">
                <a16:creationId xmlns:a16="http://schemas.microsoft.com/office/drawing/2014/main" id="{B0F2FFFF-686B-1AED-0F0F-B0B774E307F4}"/>
              </a:ext>
            </a:extLst>
          </p:cNvPr>
          <p:cNvSpPr>
            <a:spLocks noGrp="1"/>
          </p:cNvSpPr>
          <p:nvPr>
            <p:ph sz="half" idx="1"/>
          </p:nvPr>
        </p:nvSpPr>
        <p:spPr>
          <a:xfrm>
            <a:off x="6374933" y="1750124"/>
            <a:ext cx="5181600" cy="4351338"/>
          </a:xfrm>
        </p:spPr>
        <p:txBody>
          <a:bodyPr wrap="square" anchor="t">
            <a:normAutofit/>
          </a:bodyPr>
          <a:lstStyle/>
          <a:p>
            <a:r>
              <a:rPr lang="fi-FI" sz="1800"/>
              <a:t>Pieksänjärven hapetus</a:t>
            </a:r>
            <a:endParaRPr lang="fi-FI" sz="1800">
              <a:ea typeface="Calibri"/>
              <a:cs typeface="Calibri"/>
            </a:endParaRPr>
          </a:p>
          <a:p>
            <a:pPr lvl="1"/>
            <a:r>
              <a:rPr lang="fi-FI" sz="1800"/>
              <a:t>Hapetus osana Pieksämäen veden lupavelvoitteita.</a:t>
            </a:r>
          </a:p>
          <a:p>
            <a:r>
              <a:rPr lang="fi-FI" sz="1800"/>
              <a:t>Pieksänjärven vesikasvien niitto</a:t>
            </a:r>
          </a:p>
          <a:p>
            <a:pPr lvl="1"/>
            <a:r>
              <a:rPr lang="fi-FI" sz="1800">
                <a:cs typeface="Calibri"/>
              </a:rPr>
              <a:t>Niittoa toteutettu kesällä 2024 ja sitä jatketaan kesällä 2025.</a:t>
            </a:r>
            <a:endParaRPr lang="fi-FI" sz="1800"/>
          </a:p>
          <a:p>
            <a:r>
              <a:rPr lang="fi-FI" sz="1800" err="1"/>
              <a:t>Pyhityn</a:t>
            </a:r>
            <a:r>
              <a:rPr lang="fi-FI" sz="1800"/>
              <a:t> kuormitusselvitys </a:t>
            </a:r>
            <a:endParaRPr lang="fi-FI" sz="1800">
              <a:ea typeface="Calibri"/>
              <a:cs typeface="Calibri"/>
            </a:endParaRPr>
          </a:p>
          <a:p>
            <a:pPr lvl="1"/>
            <a:r>
              <a:rPr lang="fi-FI" sz="1800"/>
              <a:t>Näytteenottoa ja virtaamamittauksia toteutettu suurimmissa tulo- ja laskuojissa. </a:t>
            </a:r>
          </a:p>
          <a:p>
            <a:pPr lvl="1"/>
            <a:r>
              <a:rPr lang="fi-FI" sz="1800">
                <a:ea typeface="Calibri"/>
                <a:cs typeface="Calibri"/>
              </a:rPr>
              <a:t>Rahaa raportin kirjoittamiseen on haettu </a:t>
            </a:r>
            <a:r>
              <a:rPr lang="fi-FI" sz="1800" err="1">
                <a:ea typeface="Calibri"/>
                <a:cs typeface="Calibri"/>
              </a:rPr>
              <a:t>YM:ltä</a:t>
            </a:r>
            <a:r>
              <a:rPr lang="fi-FI" sz="1800">
                <a:ea typeface="Calibri"/>
                <a:cs typeface="Calibri"/>
              </a:rPr>
              <a:t> (LVV)</a:t>
            </a:r>
          </a:p>
          <a:p>
            <a:pPr>
              <a:spcBef>
                <a:spcPts val="0"/>
              </a:spcBef>
            </a:pPr>
            <a:r>
              <a:rPr lang="fi-FI" sz="1900"/>
              <a:t>Kyyveden hoitokalastus</a:t>
            </a:r>
          </a:p>
          <a:p>
            <a:pPr lvl="1">
              <a:spcBef>
                <a:spcPts val="0"/>
              </a:spcBef>
            </a:pPr>
            <a:r>
              <a:rPr lang="fi-FI" sz="1900"/>
              <a:t>Hoitokalastusta toteutettu keväällä ja jatketaan syksyllä</a:t>
            </a:r>
          </a:p>
        </p:txBody>
      </p:sp>
      <p:sp>
        <p:nvSpPr>
          <p:cNvPr id="13" name="Date Placeholder 4">
            <a:extLst>
              <a:ext uri="{FF2B5EF4-FFF2-40B4-BE49-F238E27FC236}">
                <a16:creationId xmlns:a16="http://schemas.microsoft.com/office/drawing/2014/main" id="{4994187D-F5DB-2AE4-ED02-DF707C56A77B}"/>
              </a:ext>
            </a:extLst>
          </p:cNvPr>
          <p:cNvSpPr>
            <a:spLocks noGrp="1"/>
          </p:cNvSpPr>
          <p:nvPr>
            <p:ph type="dt" sz="half" idx="10"/>
          </p:nvPr>
        </p:nvSpPr>
        <p:spPr>
          <a:xfrm>
            <a:off x="838200" y="6356350"/>
            <a:ext cx="2743200" cy="365125"/>
          </a:xfrm>
        </p:spPr>
        <p:txBody>
          <a:bodyPr/>
          <a:lstStyle/>
          <a:p>
            <a:pPr>
              <a:spcAft>
                <a:spcPts val="600"/>
              </a:spcAft>
              <a:defRPr/>
            </a:pPr>
            <a:fld id="{CCB286A6-99F3-42D9-B8D7-8E83D10B8236}" type="datetime1">
              <a:rPr lang="fi-FI"/>
              <a:pPr>
                <a:spcAft>
                  <a:spcPts val="600"/>
                </a:spcAft>
                <a:defRPr/>
              </a:pPr>
              <a:t>7.10.2025</a:t>
            </a:fld>
            <a:endParaRPr lang="fi-FI"/>
          </a:p>
        </p:txBody>
      </p:sp>
      <p:sp>
        <p:nvSpPr>
          <p:cNvPr id="14" name="Slide Number Placeholder 5">
            <a:extLst>
              <a:ext uri="{FF2B5EF4-FFF2-40B4-BE49-F238E27FC236}">
                <a16:creationId xmlns:a16="http://schemas.microsoft.com/office/drawing/2014/main" id="{345EBBC2-CDBB-CF38-0103-247E14C28273}"/>
              </a:ext>
            </a:extLst>
          </p:cNvPr>
          <p:cNvSpPr>
            <a:spLocks noGrp="1"/>
          </p:cNvSpPr>
          <p:nvPr>
            <p:ph type="sldNum" sz="quarter" idx="12"/>
          </p:nvPr>
        </p:nvSpPr>
        <p:spPr>
          <a:xfrm>
            <a:off x="8610600" y="6356350"/>
            <a:ext cx="2743200" cy="365125"/>
          </a:xfrm>
        </p:spPr>
        <p:txBody>
          <a:bodyPr/>
          <a:lstStyle/>
          <a:p>
            <a:pPr>
              <a:spcAft>
                <a:spcPts val="600"/>
              </a:spcAft>
              <a:defRPr/>
            </a:pPr>
            <a:fld id="{1FBEC43D-1D75-49C7-B2CB-C0DD4274CBFB}" type="slidenum">
              <a:rPr lang="fi-FI"/>
              <a:pPr>
                <a:spcAft>
                  <a:spcPts val="600"/>
                </a:spcAft>
                <a:defRPr/>
              </a:pPr>
              <a:t>34</a:t>
            </a:fld>
            <a:endParaRPr lang="fi-FI"/>
          </a:p>
        </p:txBody>
      </p:sp>
      <p:pic>
        <p:nvPicPr>
          <p:cNvPr id="5" name="Kuva 4">
            <a:extLst>
              <a:ext uri="{FF2B5EF4-FFF2-40B4-BE49-F238E27FC236}">
                <a16:creationId xmlns:a16="http://schemas.microsoft.com/office/drawing/2014/main" id="{0380EC7D-69C1-3870-DA6D-1EEDFEA751C4}"/>
              </a:ext>
            </a:extLst>
          </p:cNvPr>
          <p:cNvPicPr>
            <a:picLocks noChangeAspect="1"/>
          </p:cNvPicPr>
          <p:nvPr/>
        </p:nvPicPr>
        <p:blipFill>
          <a:blip r:embed="rId3"/>
          <a:stretch>
            <a:fillRect/>
          </a:stretch>
        </p:blipFill>
        <p:spPr>
          <a:xfrm>
            <a:off x="425742" y="1750124"/>
            <a:ext cx="5639443" cy="4232141"/>
          </a:xfrm>
          <a:prstGeom prst="rect">
            <a:avLst/>
          </a:prstGeom>
        </p:spPr>
      </p:pic>
    </p:spTree>
    <p:extLst>
      <p:ext uri="{BB962C8B-B14F-4D97-AF65-F5344CB8AC3E}">
        <p14:creationId xmlns:p14="http://schemas.microsoft.com/office/powerpoint/2010/main" val="1033277016"/>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6099A9-BE8E-364C-0F7C-D3191A87506F}"/>
              </a:ext>
            </a:extLst>
          </p:cNvPr>
          <p:cNvSpPr>
            <a:spLocks noGrp="1"/>
          </p:cNvSpPr>
          <p:nvPr>
            <p:ph type="title"/>
          </p:nvPr>
        </p:nvSpPr>
        <p:spPr/>
        <p:txBody>
          <a:bodyPr/>
          <a:lstStyle/>
          <a:p>
            <a:r>
              <a:rPr lang="fi-FI"/>
              <a:t>Metsätalouden vesiensuojeluhankkeet</a:t>
            </a:r>
          </a:p>
        </p:txBody>
      </p:sp>
      <p:sp>
        <p:nvSpPr>
          <p:cNvPr id="3" name="Sisällön paikkamerkki 2">
            <a:extLst>
              <a:ext uri="{FF2B5EF4-FFF2-40B4-BE49-F238E27FC236}">
                <a16:creationId xmlns:a16="http://schemas.microsoft.com/office/drawing/2014/main" id="{70DD488B-18E9-32D0-E51F-256E33EF8A5D}"/>
              </a:ext>
            </a:extLst>
          </p:cNvPr>
          <p:cNvSpPr>
            <a:spLocks noGrp="1"/>
          </p:cNvSpPr>
          <p:nvPr>
            <p:ph idx="1"/>
          </p:nvPr>
        </p:nvSpPr>
        <p:spPr/>
        <p:txBody>
          <a:bodyPr/>
          <a:lstStyle/>
          <a:p>
            <a:pPr marL="0" lvl="0" indent="0">
              <a:buNone/>
            </a:pPr>
            <a:r>
              <a:rPr lang="fi-FI" sz="1800" b="1"/>
              <a:t>Toteutuksessa/valmistuneet</a:t>
            </a:r>
          </a:p>
          <a:p>
            <a:pPr lvl="0"/>
            <a:r>
              <a:rPr lang="fi-FI" sz="1800" b="1"/>
              <a:t>Iso-Naakkiman valuma-alueen </a:t>
            </a:r>
            <a:r>
              <a:rPr lang="fi-FI" sz="1800"/>
              <a:t>vesiensuojeluhanke on valmistunut. Hankkeessa tehtiin seuraavat vesiensuojelurakenteet:</a:t>
            </a:r>
            <a:endParaRPr lang="fi-FI" sz="2800"/>
          </a:p>
          <a:p>
            <a:pPr lvl="1"/>
            <a:r>
              <a:rPr lang="fi-FI" sz="1800"/>
              <a:t>1 pohjapato</a:t>
            </a:r>
            <a:endParaRPr lang="fi-FI" sz="2800"/>
          </a:p>
          <a:p>
            <a:pPr lvl="1"/>
            <a:r>
              <a:rPr lang="fi-FI" sz="1800"/>
              <a:t>2 pohjapatosarjaa</a:t>
            </a:r>
            <a:endParaRPr lang="fi-FI" sz="2800"/>
          </a:p>
          <a:p>
            <a:pPr lvl="1"/>
            <a:r>
              <a:rPr lang="fi-FI" sz="1800"/>
              <a:t>10 virtaamasäätöpatoa (putkipatoja ja v-patoja)</a:t>
            </a:r>
            <a:endParaRPr lang="fi-FI" sz="2800"/>
          </a:p>
          <a:p>
            <a:pPr lvl="1"/>
            <a:r>
              <a:rPr lang="fi-FI" sz="1800"/>
              <a:t>1 </a:t>
            </a:r>
            <a:r>
              <a:rPr lang="fi-FI" sz="1800" err="1"/>
              <a:t>laskeutusallas</a:t>
            </a:r>
            <a:r>
              <a:rPr lang="fi-FI" sz="1800"/>
              <a:t> padottavalla kynnyksellä</a:t>
            </a:r>
            <a:endParaRPr lang="fi-FI" sz="2800"/>
          </a:p>
          <a:p>
            <a:pPr lvl="1"/>
            <a:r>
              <a:rPr lang="fi-FI" sz="1800"/>
              <a:t>1 kunnostettava </a:t>
            </a:r>
            <a:r>
              <a:rPr lang="fi-FI" sz="1800" err="1"/>
              <a:t>laskeutusallas</a:t>
            </a:r>
            <a:endParaRPr lang="fi-FI" sz="2800"/>
          </a:p>
          <a:p>
            <a:pPr lvl="0"/>
            <a:r>
              <a:rPr lang="fi-FI" sz="1800" b="1"/>
              <a:t>Niskakoskenjoen valuma-alueen</a:t>
            </a:r>
            <a:r>
              <a:rPr lang="fi-FI" sz="1800"/>
              <a:t> vesiensuojeluhanke on toteutuksessa ja suurin osa suunnitelluista vesiensuojelurakenteista on tehty.</a:t>
            </a:r>
            <a:endParaRPr lang="fi-FI" sz="2800"/>
          </a:p>
          <a:p>
            <a:endParaRPr lang="fi-FI" sz="1800"/>
          </a:p>
        </p:txBody>
      </p:sp>
      <p:sp>
        <p:nvSpPr>
          <p:cNvPr id="4" name="Sisällön paikkamerkki 3">
            <a:extLst>
              <a:ext uri="{FF2B5EF4-FFF2-40B4-BE49-F238E27FC236}">
                <a16:creationId xmlns:a16="http://schemas.microsoft.com/office/drawing/2014/main" id="{D6BE212F-5AFD-5A88-64BE-B642EBD6A938}"/>
              </a:ext>
            </a:extLst>
          </p:cNvPr>
          <p:cNvSpPr>
            <a:spLocks noGrp="1"/>
          </p:cNvSpPr>
          <p:nvPr>
            <p:ph idx="13"/>
          </p:nvPr>
        </p:nvSpPr>
        <p:spPr/>
        <p:txBody>
          <a:bodyPr/>
          <a:lstStyle/>
          <a:p>
            <a:pPr marL="0" lvl="0" indent="0">
              <a:buNone/>
            </a:pPr>
            <a:r>
              <a:rPr lang="fi-FI" sz="1800" b="1"/>
              <a:t>Suunnittelussa/hankehaussa</a:t>
            </a:r>
          </a:p>
          <a:p>
            <a:pPr lvl="0"/>
            <a:r>
              <a:rPr lang="fi-FI" sz="1800" b="1"/>
              <a:t>Naarajärven valuma-alueen eteläosan </a:t>
            </a:r>
            <a:r>
              <a:rPr lang="fi-FI" sz="1800"/>
              <a:t>vesiensuojeluhankkeen yleissuunnittelu valmistuu Metsäkeskuksessa lähiaikoina ja vesiensuojeluhankkeelle haetaan toteuttajaa 15.10.2025 avautuvassa luonnonhoitohankkeiden hankehaussa.</a:t>
            </a:r>
          </a:p>
          <a:p>
            <a:pPr lvl="0"/>
            <a:r>
              <a:rPr lang="fi-FI" sz="1800" b="1"/>
              <a:t>Naarajärven valuma-alueen pohjoisosan </a:t>
            </a:r>
            <a:r>
              <a:rPr lang="fi-FI" sz="1800"/>
              <a:t>(Hirvijärven) vesiensuojeluhankkeen suunnittelu valmistuu talvella ja vesiensuojeluhankkeelle haetaan toteuttajaa kevään 2026 hankehaussa.</a:t>
            </a:r>
          </a:p>
          <a:p>
            <a:pPr lvl="0"/>
            <a:r>
              <a:rPr lang="fi-FI" sz="1800"/>
              <a:t>Haukivuoren </a:t>
            </a:r>
            <a:r>
              <a:rPr lang="fi-FI" sz="1800" b="1" err="1"/>
              <a:t>Lietlahdenjoen</a:t>
            </a:r>
            <a:r>
              <a:rPr lang="fi-FI" sz="1800"/>
              <a:t> vesiensuojeluhankkeen suunnittelu on aloitettu ja tavoitteena on hakea hankkeelle toteuttajaa ensi vuonna.</a:t>
            </a:r>
          </a:p>
          <a:p>
            <a:endParaRPr lang="fi-FI" sz="1800"/>
          </a:p>
        </p:txBody>
      </p:sp>
      <p:sp>
        <p:nvSpPr>
          <p:cNvPr id="5" name="Dian numeron paikkamerkki 4">
            <a:extLst>
              <a:ext uri="{FF2B5EF4-FFF2-40B4-BE49-F238E27FC236}">
                <a16:creationId xmlns:a16="http://schemas.microsoft.com/office/drawing/2014/main" id="{5DFB8BA4-56D5-A075-54DE-C83C5E345669}"/>
              </a:ext>
            </a:extLst>
          </p:cNvPr>
          <p:cNvSpPr>
            <a:spLocks noGrp="1"/>
          </p:cNvSpPr>
          <p:nvPr>
            <p:ph type="sldNum" sz="quarter" idx="4"/>
          </p:nvPr>
        </p:nvSpPr>
        <p:spPr/>
        <p:txBody>
          <a:bodyPr/>
          <a:lstStyle/>
          <a:p>
            <a:pPr algn="l"/>
            <a:fld id="{03D2D5F4-4871-4469-8343-ED7F6811B37D}" type="slidenum">
              <a:rPr lang="fi-FI" smtClean="0"/>
              <a:pPr algn="l"/>
              <a:t>35</a:t>
            </a:fld>
            <a:endParaRPr lang="fi-FI"/>
          </a:p>
        </p:txBody>
      </p:sp>
      <p:sp>
        <p:nvSpPr>
          <p:cNvPr id="6" name="Päivämäärän paikkamerkki 5">
            <a:extLst>
              <a:ext uri="{FF2B5EF4-FFF2-40B4-BE49-F238E27FC236}">
                <a16:creationId xmlns:a16="http://schemas.microsoft.com/office/drawing/2014/main" id="{FC7D4B87-0395-3A1C-9AA4-9303A02695B2}"/>
              </a:ext>
            </a:extLst>
          </p:cNvPr>
          <p:cNvSpPr>
            <a:spLocks noGrp="1"/>
          </p:cNvSpPr>
          <p:nvPr>
            <p:ph type="dt" sz="half" idx="2"/>
          </p:nvPr>
        </p:nvSpPr>
        <p:spPr/>
        <p:txBody>
          <a:bodyPr/>
          <a:lstStyle/>
          <a:p>
            <a:pPr algn="r"/>
            <a:r>
              <a:rPr lang="fi-FI"/>
              <a:t>1.10.2025   |   </a:t>
            </a:r>
          </a:p>
        </p:txBody>
      </p:sp>
      <p:sp>
        <p:nvSpPr>
          <p:cNvPr id="7" name="Alatunnisteen paikkamerkki 6">
            <a:extLst>
              <a:ext uri="{FF2B5EF4-FFF2-40B4-BE49-F238E27FC236}">
                <a16:creationId xmlns:a16="http://schemas.microsoft.com/office/drawing/2014/main" id="{CF3BE23E-D75A-86FD-1434-30542538CB62}"/>
              </a:ext>
            </a:extLst>
          </p:cNvPr>
          <p:cNvSpPr>
            <a:spLocks noGrp="1"/>
          </p:cNvSpPr>
          <p:nvPr>
            <p:ph type="ftr" sz="quarter" idx="3"/>
          </p:nvPr>
        </p:nvSpPr>
        <p:spPr/>
        <p:txBody>
          <a:bodyPr/>
          <a:lstStyle/>
          <a:p>
            <a:pPr algn="l"/>
            <a:r>
              <a:rPr lang="fi-FI"/>
              <a:t>Liisa Muuri</a:t>
            </a:r>
          </a:p>
        </p:txBody>
      </p:sp>
    </p:spTree>
    <p:extLst>
      <p:ext uri="{BB962C8B-B14F-4D97-AF65-F5344CB8AC3E}">
        <p14:creationId xmlns:p14="http://schemas.microsoft.com/office/powerpoint/2010/main" val="59923324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765B5648-1080-2CD1-414C-31727E50C86C}"/>
              </a:ext>
            </a:extLst>
          </p:cNvPr>
          <p:cNvSpPr>
            <a:spLocks noGrp="1"/>
          </p:cNvSpPr>
          <p:nvPr>
            <p:ph type="ctrTitle"/>
          </p:nvPr>
        </p:nvSpPr>
        <p:spPr/>
        <p:txBody>
          <a:bodyPr/>
          <a:lstStyle/>
          <a:p>
            <a:r>
              <a:rPr lang="fi-FI" sz="4000" b="1"/>
              <a:t>Muut ajankohtaiset</a:t>
            </a:r>
          </a:p>
        </p:txBody>
      </p:sp>
      <p:sp>
        <p:nvSpPr>
          <p:cNvPr id="4" name="Dian numeron paikkamerkki 3">
            <a:extLst>
              <a:ext uri="{FF2B5EF4-FFF2-40B4-BE49-F238E27FC236}">
                <a16:creationId xmlns:a16="http://schemas.microsoft.com/office/drawing/2014/main" id="{663829A8-B266-7957-3B16-7CF00D2EF866}"/>
              </a:ext>
            </a:extLst>
          </p:cNvPr>
          <p:cNvSpPr>
            <a:spLocks noGrp="1"/>
          </p:cNvSpPr>
          <p:nvPr>
            <p:ph type="sldNum" sz="quarter" idx="4294967295"/>
          </p:nvPr>
        </p:nvSpPr>
        <p:spPr>
          <a:xfrm>
            <a:off x="0" y="6375400"/>
            <a:ext cx="482600" cy="203200"/>
          </a:xfrm>
        </p:spPr>
        <p:txBody>
          <a:bodyPr/>
          <a:lstStyle/>
          <a:p>
            <a:pPr algn="l"/>
            <a:fld id="{03D2D5F4-4871-4469-8343-ED7F6811B37D}" type="slidenum">
              <a:rPr lang="fi-FI" smtClean="0"/>
              <a:pPr algn="l"/>
              <a:t>36</a:t>
            </a:fld>
            <a:endParaRPr lang="fi-FI"/>
          </a:p>
        </p:txBody>
      </p:sp>
    </p:spTree>
    <p:extLst>
      <p:ext uri="{BB962C8B-B14F-4D97-AF65-F5344CB8AC3E}">
        <p14:creationId xmlns:p14="http://schemas.microsoft.com/office/powerpoint/2010/main" val="287933027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4FB39F-5BF9-7F5A-B5C4-C2B864A5009D}"/>
              </a:ext>
            </a:extLst>
          </p:cNvPr>
          <p:cNvSpPr>
            <a:spLocks noGrp="1"/>
          </p:cNvSpPr>
          <p:nvPr>
            <p:ph type="title"/>
          </p:nvPr>
        </p:nvSpPr>
        <p:spPr>
          <a:xfrm>
            <a:off x="7739149" y="1448916"/>
            <a:ext cx="3782291" cy="902975"/>
          </a:xfrm>
        </p:spPr>
        <p:txBody>
          <a:bodyPr>
            <a:normAutofit/>
          </a:bodyPr>
          <a:lstStyle/>
          <a:p>
            <a:r>
              <a:rPr lang="fi-FI" sz="3600"/>
              <a:t>ACWA LIFE-hanke </a:t>
            </a:r>
          </a:p>
        </p:txBody>
      </p:sp>
      <p:sp>
        <p:nvSpPr>
          <p:cNvPr id="3" name="Sisällön paikkamerkki 2">
            <a:extLst>
              <a:ext uri="{FF2B5EF4-FFF2-40B4-BE49-F238E27FC236}">
                <a16:creationId xmlns:a16="http://schemas.microsoft.com/office/drawing/2014/main" id="{AAA03E5C-D11B-AE73-5B2E-4A5018E3BCF6}"/>
              </a:ext>
            </a:extLst>
          </p:cNvPr>
          <p:cNvSpPr>
            <a:spLocks noGrp="1"/>
          </p:cNvSpPr>
          <p:nvPr>
            <p:ph idx="1"/>
          </p:nvPr>
        </p:nvSpPr>
        <p:spPr>
          <a:xfrm>
            <a:off x="7739149" y="2351891"/>
            <a:ext cx="4073236" cy="4089200"/>
          </a:xfrm>
        </p:spPr>
        <p:txBody>
          <a:bodyPr/>
          <a:lstStyle/>
          <a:p>
            <a:r>
              <a:rPr lang="fi-FI" sz="2000"/>
              <a:t>Hanke on revisiovaiheessa, jossa neuvotellaan komission kanssa tarkennusta vaativista yksityiskohdista.</a:t>
            </a:r>
          </a:p>
          <a:p>
            <a:pPr>
              <a:buClr>
                <a:srgbClr val="61C1D6"/>
              </a:buClr>
            </a:pPr>
            <a:r>
              <a:rPr lang="fi-FI" sz="2000">
                <a:cs typeface="Calibri"/>
              </a:rPr>
              <a:t>Hankeaika 2026-2033, kokonaisbudjetti 27,6 milj. €</a:t>
            </a:r>
          </a:p>
          <a:p>
            <a:pPr>
              <a:buClr>
                <a:srgbClr val="61C1D6"/>
              </a:buClr>
            </a:pPr>
            <a:r>
              <a:rPr lang="fi-FI" sz="2000">
                <a:cs typeface="Calibri"/>
              </a:rPr>
              <a:t>Koko hankkeen projektipäällikön rekrytointi on käynnissä (EPOELY)</a:t>
            </a:r>
          </a:p>
          <a:p>
            <a:pPr marL="0" indent="0">
              <a:buNone/>
            </a:pPr>
            <a:endParaRPr lang="fi-FI" sz="2000">
              <a:cs typeface="Calibri"/>
            </a:endParaRPr>
          </a:p>
          <a:p>
            <a:endParaRPr lang="fi-FI" sz="2000">
              <a:cs typeface="Calibri"/>
            </a:endParaRPr>
          </a:p>
          <a:p>
            <a:endParaRPr lang="fi-FI" sz="2000">
              <a:cs typeface="Calibri"/>
            </a:endParaRPr>
          </a:p>
          <a:p>
            <a:endParaRPr lang="fi-FI" sz="2000">
              <a:cs typeface="Calibri"/>
            </a:endParaRPr>
          </a:p>
        </p:txBody>
      </p:sp>
      <p:pic>
        <p:nvPicPr>
          <p:cNvPr id="1026" name="Picture 2" descr="Kuva, joka sisältää kohteen teksti, kartta, atlas&#10;&#10;Kuvaus luotu automaattisesti">
            <a:extLst>
              <a:ext uri="{FF2B5EF4-FFF2-40B4-BE49-F238E27FC236}">
                <a16:creationId xmlns:a16="http://schemas.microsoft.com/office/drawing/2014/main" id="{D43B436C-21A1-40EC-C27D-8783ACE47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002" y="1586459"/>
            <a:ext cx="7244495" cy="5137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130278"/>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3AD02-9D16-B0CC-6A1F-109BD3FFFB29}"/>
            </a:ext>
          </a:extLst>
        </p:cNvPr>
        <p:cNvGrpSpPr/>
        <p:nvPr/>
      </p:nvGrpSpPr>
      <p:grpSpPr>
        <a:xfrm>
          <a:off x="0" y="0"/>
          <a:ext cx="0" cy="0"/>
          <a:chOff x="0" y="0"/>
          <a:chExt cx="0" cy="0"/>
        </a:xfrm>
      </p:grpSpPr>
      <p:pic>
        <p:nvPicPr>
          <p:cNvPr id="11" name="Kuva 10" descr="Kuva, joka sisältää kohteen piha-, taivas, puu, vesi">
            <a:extLst>
              <a:ext uri="{FF2B5EF4-FFF2-40B4-BE49-F238E27FC236}">
                <a16:creationId xmlns:a16="http://schemas.microsoft.com/office/drawing/2014/main" id="{45F962CB-8B13-18B1-D4BF-AA7D3C5597AD}"/>
              </a:ext>
            </a:extLst>
          </p:cNvPr>
          <p:cNvPicPr>
            <a:picLocks noChangeAspect="1"/>
          </p:cNvPicPr>
          <p:nvPr/>
        </p:nvPicPr>
        <p:blipFill>
          <a:blip r:embed="rId2"/>
          <a:stretch>
            <a:fillRect/>
          </a:stretch>
        </p:blipFill>
        <p:spPr>
          <a:xfrm>
            <a:off x="259742" y="2535585"/>
            <a:ext cx="4495137" cy="3371353"/>
          </a:xfrm>
          <a:prstGeom prst="rect">
            <a:avLst/>
          </a:prstGeom>
        </p:spPr>
      </p:pic>
      <p:sp>
        <p:nvSpPr>
          <p:cNvPr id="2" name="Otsikko 1">
            <a:extLst>
              <a:ext uri="{FF2B5EF4-FFF2-40B4-BE49-F238E27FC236}">
                <a16:creationId xmlns:a16="http://schemas.microsoft.com/office/drawing/2014/main" id="{47FE8AF3-8FAE-E88C-29F0-E13A244BB65A}"/>
              </a:ext>
            </a:extLst>
          </p:cNvPr>
          <p:cNvSpPr>
            <a:spLocks noGrp="1"/>
          </p:cNvSpPr>
          <p:nvPr>
            <p:ph type="title"/>
          </p:nvPr>
        </p:nvSpPr>
        <p:spPr>
          <a:xfrm>
            <a:off x="577241" y="1172085"/>
            <a:ext cx="10515600" cy="1325563"/>
          </a:xfrm>
        </p:spPr>
        <p:txBody>
          <a:bodyPr/>
          <a:lstStyle/>
          <a:p>
            <a:r>
              <a:rPr lang="fi-FI"/>
              <a:t>Kyyvesitalkkarin avulla valuma-alueet kuntoon </a:t>
            </a:r>
            <a:endParaRPr lang="fi-FI">
              <a:ea typeface="Calibri"/>
              <a:cs typeface="Calibri"/>
            </a:endParaRPr>
          </a:p>
        </p:txBody>
      </p:sp>
      <p:sp>
        <p:nvSpPr>
          <p:cNvPr id="3" name="Sisällön paikkamerkki 2">
            <a:extLst>
              <a:ext uri="{FF2B5EF4-FFF2-40B4-BE49-F238E27FC236}">
                <a16:creationId xmlns:a16="http://schemas.microsoft.com/office/drawing/2014/main" id="{D9B4D3D7-694E-BF36-2EE7-363D85493394}"/>
              </a:ext>
            </a:extLst>
          </p:cNvPr>
          <p:cNvSpPr>
            <a:spLocks noGrp="1"/>
          </p:cNvSpPr>
          <p:nvPr>
            <p:ph idx="1"/>
          </p:nvPr>
        </p:nvSpPr>
        <p:spPr>
          <a:xfrm>
            <a:off x="5120640" y="2492943"/>
            <a:ext cx="6233160" cy="4099457"/>
          </a:xfrm>
        </p:spPr>
        <p:txBody>
          <a:bodyPr/>
          <a:lstStyle/>
          <a:p>
            <a:r>
              <a:rPr lang="fi-FI" sz="2000" err="1"/>
              <a:t>Lietjärven</a:t>
            </a:r>
            <a:r>
              <a:rPr lang="fi-FI" sz="2000"/>
              <a:t> laskujoen kaksitasouomahankkeelle myönteinen rahoituspäätös EU:n maaseuturahaston Yleishyödylliset ympäristö- ja ilmastoinvestoinnit – hausta</a:t>
            </a:r>
            <a:endParaRPr lang="fi-FI"/>
          </a:p>
          <a:p>
            <a:pPr lvl="1"/>
            <a:r>
              <a:rPr lang="fi-FI" sz="1500"/>
              <a:t>Avustus yli 200 000 €, hakijana uudelleenaktivoitu ojitusyhteisö</a:t>
            </a:r>
          </a:p>
          <a:p>
            <a:endParaRPr lang="fi-FI" sz="2000">
              <a:ea typeface="Calibri"/>
              <a:cs typeface="Calibri"/>
            </a:endParaRPr>
          </a:p>
        </p:txBody>
      </p:sp>
      <p:sp>
        <p:nvSpPr>
          <p:cNvPr id="4" name="Päivämäärän paikkamerkki 3">
            <a:extLst>
              <a:ext uri="{FF2B5EF4-FFF2-40B4-BE49-F238E27FC236}">
                <a16:creationId xmlns:a16="http://schemas.microsoft.com/office/drawing/2014/main" id="{DBD2AFC4-30D4-C3A5-34C0-20872698ADF5}"/>
              </a:ext>
            </a:extLst>
          </p:cNvPr>
          <p:cNvSpPr>
            <a:spLocks noGrp="1"/>
          </p:cNvSpPr>
          <p:nvPr>
            <p:ph type="dt" sz="half" idx="10"/>
          </p:nvPr>
        </p:nvSpPr>
        <p:spPr/>
        <p:txBody>
          <a:bodyPr/>
          <a:lstStyle/>
          <a:p>
            <a:pPr>
              <a:defRPr/>
            </a:pPr>
            <a:r>
              <a:rPr lang="fi-FI"/>
              <a:t>11.3.2019</a:t>
            </a:r>
          </a:p>
        </p:txBody>
      </p:sp>
      <p:sp>
        <p:nvSpPr>
          <p:cNvPr id="5" name="Dian numeron paikkamerkki 4">
            <a:extLst>
              <a:ext uri="{FF2B5EF4-FFF2-40B4-BE49-F238E27FC236}">
                <a16:creationId xmlns:a16="http://schemas.microsoft.com/office/drawing/2014/main" id="{45BACD05-1ADC-A439-B026-ECB1290197ED}"/>
              </a:ext>
            </a:extLst>
          </p:cNvPr>
          <p:cNvSpPr>
            <a:spLocks noGrp="1"/>
          </p:cNvSpPr>
          <p:nvPr>
            <p:ph type="sldNum" sz="quarter" idx="11"/>
          </p:nvPr>
        </p:nvSpPr>
        <p:spPr/>
        <p:txBody>
          <a:bodyPr/>
          <a:lstStyle/>
          <a:p>
            <a:pPr>
              <a:defRPr/>
            </a:pPr>
            <a:fld id="{2FEDAF99-A2A5-4333-8B48-EF593AC57C0E}" type="slidenum">
              <a:rPr lang="fi-FI" smtClean="0"/>
              <a:pPr>
                <a:defRPr/>
              </a:pPr>
              <a:t>38</a:t>
            </a:fld>
            <a:endParaRPr lang="fi-FI"/>
          </a:p>
        </p:txBody>
      </p:sp>
      <p:sp>
        <p:nvSpPr>
          <p:cNvPr id="9" name="Tekstiruutu 8">
            <a:extLst>
              <a:ext uri="{FF2B5EF4-FFF2-40B4-BE49-F238E27FC236}">
                <a16:creationId xmlns:a16="http://schemas.microsoft.com/office/drawing/2014/main" id="{B22825C4-592A-5F98-6609-B937FDB0225F}"/>
              </a:ext>
            </a:extLst>
          </p:cNvPr>
          <p:cNvSpPr txBox="1"/>
          <p:nvPr/>
        </p:nvSpPr>
        <p:spPr>
          <a:xfrm>
            <a:off x="838200" y="5565476"/>
            <a:ext cx="5720615" cy="307777"/>
          </a:xfrm>
          <a:prstGeom prst="rect">
            <a:avLst/>
          </a:prstGeom>
          <a:noFill/>
        </p:spPr>
        <p:txBody>
          <a:bodyPr wrap="square" rtlCol="0">
            <a:spAutoFit/>
          </a:bodyPr>
          <a:lstStyle/>
          <a:p>
            <a:r>
              <a:rPr lang="fi-FI" sz="1400">
                <a:solidFill>
                  <a:schemeClr val="bg1"/>
                </a:solidFill>
              </a:rPr>
              <a:t>Kuva: ProAgria </a:t>
            </a:r>
            <a:r>
              <a:rPr lang="fi-FI" sz="1400" err="1">
                <a:hlinkClick r:id="rId3"/>
              </a:rPr>
              <a:t>ProAgria</a:t>
            </a:r>
            <a:r>
              <a:rPr lang="fi-FI" sz="1400">
                <a:hlinkClick r:id="rId3"/>
              </a:rPr>
              <a:t> | Kyyvesitalkkari</a:t>
            </a:r>
            <a:endParaRPr lang="fi-FI" sz="1400"/>
          </a:p>
        </p:txBody>
      </p:sp>
      <p:pic>
        <p:nvPicPr>
          <p:cNvPr id="7" name="Kuva 6">
            <a:extLst>
              <a:ext uri="{FF2B5EF4-FFF2-40B4-BE49-F238E27FC236}">
                <a16:creationId xmlns:a16="http://schemas.microsoft.com/office/drawing/2014/main" id="{74C6FE41-6EA8-764D-E420-E311E864D84C}"/>
              </a:ext>
            </a:extLst>
          </p:cNvPr>
          <p:cNvPicPr>
            <a:picLocks noChangeAspect="1"/>
          </p:cNvPicPr>
          <p:nvPr/>
        </p:nvPicPr>
        <p:blipFill>
          <a:blip r:embed="rId4"/>
          <a:stretch>
            <a:fillRect/>
          </a:stretch>
        </p:blipFill>
        <p:spPr>
          <a:xfrm>
            <a:off x="5839728" y="6002328"/>
            <a:ext cx="4233710" cy="654609"/>
          </a:xfrm>
          <a:prstGeom prst="rect">
            <a:avLst/>
          </a:prstGeom>
        </p:spPr>
      </p:pic>
    </p:spTree>
    <p:extLst>
      <p:ext uri="{BB962C8B-B14F-4D97-AF65-F5344CB8AC3E}">
        <p14:creationId xmlns:p14="http://schemas.microsoft.com/office/powerpoint/2010/main" val="3394156272"/>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B0F2FFFF-686B-1AED-0F0F-B0B774E307F4}"/>
              </a:ext>
            </a:extLst>
          </p:cNvPr>
          <p:cNvSpPr>
            <a:spLocks noGrp="1"/>
          </p:cNvSpPr>
          <p:nvPr>
            <p:ph idx="1"/>
          </p:nvPr>
        </p:nvSpPr>
        <p:spPr>
          <a:xfrm>
            <a:off x="758797" y="1476548"/>
            <a:ext cx="4877791" cy="4344760"/>
          </a:xfrm>
        </p:spPr>
        <p:txBody>
          <a:bodyPr/>
          <a:lstStyle/>
          <a:p>
            <a:pPr marL="228600" lvl="1">
              <a:lnSpc>
                <a:spcPct val="100000"/>
              </a:lnSpc>
              <a:spcBef>
                <a:spcPts val="1500"/>
              </a:spcBef>
              <a:buClr>
                <a:schemeClr val="accent2"/>
              </a:buClr>
            </a:pPr>
            <a:r>
              <a:rPr lang="fi-FI" sz="2000"/>
              <a:t>Heiniön opinnäytetyö, Xamk</a:t>
            </a:r>
          </a:p>
          <a:p>
            <a:pPr marL="685800" lvl="2">
              <a:lnSpc>
                <a:spcPct val="100000"/>
              </a:lnSpc>
              <a:spcBef>
                <a:spcPts val="1500"/>
              </a:spcBef>
              <a:buClr>
                <a:schemeClr val="accent2"/>
              </a:buClr>
            </a:pPr>
            <a:r>
              <a:rPr lang="fi-FI" sz="1600"/>
              <a:t>Kaksi näytteenottoa syksyllä 2024</a:t>
            </a:r>
          </a:p>
          <a:p>
            <a:pPr marL="685800" lvl="2">
              <a:lnSpc>
                <a:spcPct val="100000"/>
              </a:lnSpc>
              <a:spcBef>
                <a:spcPts val="1500"/>
              </a:spcBef>
              <a:buClr>
                <a:schemeClr val="accent2"/>
              </a:buClr>
            </a:pPr>
            <a:r>
              <a:rPr lang="fi-FI" sz="1600"/>
              <a:t>Opinnäytetyö valmis ja luettavissa:</a:t>
            </a:r>
          </a:p>
          <a:p>
            <a:pPr marL="685800" lvl="2">
              <a:lnSpc>
                <a:spcPct val="100000"/>
              </a:lnSpc>
              <a:spcBef>
                <a:spcPts val="1500"/>
              </a:spcBef>
              <a:buClr>
                <a:schemeClr val="accent2"/>
              </a:buClr>
            </a:pPr>
            <a:r>
              <a:rPr lang="fi-FI" sz="1600">
                <a:hlinkClick r:id="rId3"/>
              </a:rPr>
              <a:t>https://www.theseus.fi/handle/10024/892525</a:t>
            </a:r>
            <a:endParaRPr lang="fi-FI" sz="1600"/>
          </a:p>
          <a:p>
            <a:pPr marL="685800" lvl="2">
              <a:lnSpc>
                <a:spcPct val="100000"/>
              </a:lnSpc>
              <a:spcBef>
                <a:spcPts val="1500"/>
              </a:spcBef>
              <a:buClr>
                <a:schemeClr val="accent2"/>
              </a:buClr>
            </a:pPr>
            <a:endParaRPr lang="fi-FI" sz="1600"/>
          </a:p>
          <a:p>
            <a:pPr marL="228600" lvl="1">
              <a:lnSpc>
                <a:spcPct val="100000"/>
              </a:lnSpc>
              <a:spcBef>
                <a:spcPts val="1500"/>
              </a:spcBef>
              <a:buClr>
                <a:schemeClr val="accent2"/>
              </a:buClr>
            </a:pPr>
            <a:endParaRPr lang="fi-FI" sz="2000"/>
          </a:p>
          <a:p>
            <a:pPr marL="457200" lvl="1" indent="0">
              <a:buNone/>
            </a:pPr>
            <a:endParaRPr lang="fi-FI" sz="2000">
              <a:ea typeface="Calibri" panose="020F0502020204030204"/>
              <a:cs typeface="Calibri" panose="020F0502020204030204"/>
            </a:endParaRPr>
          </a:p>
          <a:p>
            <a:pPr lvl="2">
              <a:spcBef>
                <a:spcPts val="0"/>
              </a:spcBef>
            </a:pPr>
            <a:endParaRPr lang="fi-FI" sz="1400">
              <a:ea typeface="Calibri" panose="020F0502020204030204"/>
              <a:cs typeface="Calibri" panose="020F0502020204030204"/>
            </a:endParaRPr>
          </a:p>
        </p:txBody>
      </p:sp>
      <p:sp>
        <p:nvSpPr>
          <p:cNvPr id="4" name="Otsikko 3">
            <a:extLst>
              <a:ext uri="{FF2B5EF4-FFF2-40B4-BE49-F238E27FC236}">
                <a16:creationId xmlns:a16="http://schemas.microsoft.com/office/drawing/2014/main" id="{B0E842D8-E2A2-C346-ECA2-A7FDFE25006F}"/>
              </a:ext>
            </a:extLst>
          </p:cNvPr>
          <p:cNvSpPr>
            <a:spLocks noGrp="1"/>
          </p:cNvSpPr>
          <p:nvPr>
            <p:ph type="title"/>
          </p:nvPr>
        </p:nvSpPr>
        <p:spPr>
          <a:xfrm>
            <a:off x="489857" y="159770"/>
            <a:ext cx="10515600" cy="1325563"/>
          </a:xfrm>
        </p:spPr>
        <p:txBody>
          <a:bodyPr/>
          <a:lstStyle/>
          <a:p>
            <a:r>
              <a:rPr lang="fi-FI" sz="3600"/>
              <a:t>Muut ajankohtaiset asiat</a:t>
            </a:r>
          </a:p>
        </p:txBody>
      </p:sp>
      <p:pic>
        <p:nvPicPr>
          <p:cNvPr id="1026" name="Picture 2">
            <a:extLst>
              <a:ext uri="{FF2B5EF4-FFF2-40B4-BE49-F238E27FC236}">
                <a16:creationId xmlns:a16="http://schemas.microsoft.com/office/drawing/2014/main" id="{4985325C-6524-92F5-509A-84A941623E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81" t="8848"/>
          <a:stretch/>
        </p:blipFill>
        <p:spPr bwMode="auto">
          <a:xfrm>
            <a:off x="5701553" y="-67355"/>
            <a:ext cx="6490447" cy="4494727"/>
          </a:xfrm>
          <a:prstGeom prst="rect">
            <a:avLst/>
          </a:prstGeom>
          <a:noFill/>
          <a:extLst>
            <a:ext uri="{909E8E84-426E-40DD-AFC4-6F175D3DCCD1}">
              <a14:hiddenFill xmlns:a14="http://schemas.microsoft.com/office/drawing/2010/main">
                <a:solidFill>
                  <a:srgbClr val="FFFFFF"/>
                </a:solidFill>
              </a14:hiddenFill>
            </a:ext>
          </a:extLst>
        </p:spPr>
      </p:pic>
      <p:pic>
        <p:nvPicPr>
          <p:cNvPr id="5" name="Kuva 4" descr="Kuva, joka sisältää kohteen piha-, kasvi, henkilö, puu&#10;&#10;Tekoälyn generoima sisältö voi olla virheellistä.">
            <a:extLst>
              <a:ext uri="{FF2B5EF4-FFF2-40B4-BE49-F238E27FC236}">
                <a16:creationId xmlns:a16="http://schemas.microsoft.com/office/drawing/2014/main" id="{BC04877D-198B-915A-AA4B-FD7B436141CB}"/>
              </a:ext>
            </a:extLst>
          </p:cNvPr>
          <p:cNvPicPr>
            <a:picLocks noChangeAspect="1"/>
          </p:cNvPicPr>
          <p:nvPr/>
        </p:nvPicPr>
        <p:blipFill>
          <a:blip r:embed="rId5"/>
          <a:srcRect l="26224" t="-156" r="17016" b="-2254"/>
          <a:stretch/>
        </p:blipFill>
        <p:spPr>
          <a:xfrm>
            <a:off x="9281457" y="3006165"/>
            <a:ext cx="2910543" cy="3938494"/>
          </a:xfrm>
          <a:prstGeom prst="rect">
            <a:avLst/>
          </a:prstGeom>
        </p:spPr>
      </p:pic>
    </p:spTree>
    <p:extLst>
      <p:ext uri="{BB962C8B-B14F-4D97-AF65-F5344CB8AC3E}">
        <p14:creationId xmlns:p14="http://schemas.microsoft.com/office/powerpoint/2010/main" val="412805620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A1DEFF-2F3C-6743-062F-B4339C7396E9}"/>
              </a:ext>
            </a:extLst>
          </p:cNvPr>
          <p:cNvSpPr>
            <a:spLocks noGrp="1"/>
          </p:cNvSpPr>
          <p:nvPr>
            <p:ph type="title"/>
          </p:nvPr>
        </p:nvSpPr>
        <p:spPr>
          <a:xfrm>
            <a:off x="4514248" y="365125"/>
            <a:ext cx="6839551" cy="1325563"/>
          </a:xfrm>
        </p:spPr>
        <p:txBody>
          <a:bodyPr/>
          <a:lstStyle/>
          <a:p>
            <a:r>
              <a:rPr lang="fi-FI">
                <a:ea typeface="Calibri"/>
                <a:cs typeface="Calibri"/>
              </a:rPr>
              <a:t>Vesienhoidon tilannekatsaus</a:t>
            </a:r>
            <a:endParaRPr lang="fi-FI"/>
          </a:p>
        </p:txBody>
      </p:sp>
      <p:sp>
        <p:nvSpPr>
          <p:cNvPr id="5" name="Dian numeron paikkamerkki 4">
            <a:extLst>
              <a:ext uri="{FF2B5EF4-FFF2-40B4-BE49-F238E27FC236}">
                <a16:creationId xmlns:a16="http://schemas.microsoft.com/office/drawing/2014/main" id="{FF7A8908-F022-BE9D-F363-D8BD2527B89D}"/>
              </a:ext>
            </a:extLst>
          </p:cNvPr>
          <p:cNvSpPr>
            <a:spLocks noGrp="1"/>
          </p:cNvSpPr>
          <p:nvPr>
            <p:ph type="sldNum" sz="quarter" idx="4"/>
          </p:nvPr>
        </p:nvSpPr>
        <p:spPr/>
        <p:txBody>
          <a:bodyPr/>
          <a:lstStyle/>
          <a:p>
            <a:pPr>
              <a:defRPr/>
            </a:pPr>
            <a:fld id="{D3E21C87-9933-4CC4-B59B-21E3D54545C6}" type="slidenum">
              <a:rPr lang="fi-FI" smtClean="0"/>
              <a:pPr>
                <a:defRPr/>
              </a:pPr>
              <a:t>4</a:t>
            </a:fld>
            <a:endParaRPr lang="fi-FI"/>
          </a:p>
        </p:txBody>
      </p:sp>
      <p:sp>
        <p:nvSpPr>
          <p:cNvPr id="4" name="Päivämäärän paikkamerkki 3">
            <a:extLst>
              <a:ext uri="{FF2B5EF4-FFF2-40B4-BE49-F238E27FC236}">
                <a16:creationId xmlns:a16="http://schemas.microsoft.com/office/drawing/2014/main" id="{FD6EBC7C-B92F-6D3A-FD69-0AE7D70BB0E9}"/>
              </a:ext>
            </a:extLst>
          </p:cNvPr>
          <p:cNvSpPr>
            <a:spLocks noGrp="1"/>
          </p:cNvSpPr>
          <p:nvPr>
            <p:ph type="dt" sz="half" idx="2"/>
          </p:nvPr>
        </p:nvSpPr>
        <p:spPr/>
        <p:txBody>
          <a:bodyPr/>
          <a:lstStyle/>
          <a:p>
            <a:pPr>
              <a:defRPr/>
            </a:pPr>
            <a:fld id="{EB46ABCE-4B03-4CB3-AD4D-21E588D1DF6B}" type="datetime1">
              <a:rPr lang="fi-FI" smtClean="0"/>
              <a:pPr>
                <a:defRPr/>
              </a:pPr>
              <a:t>7.10.2025</a:t>
            </a:fld>
            <a:endParaRPr lang="fi-FI"/>
          </a:p>
        </p:txBody>
      </p:sp>
      <p:sp>
        <p:nvSpPr>
          <p:cNvPr id="6" name="Sisällön paikkamerkki 2">
            <a:extLst>
              <a:ext uri="{FF2B5EF4-FFF2-40B4-BE49-F238E27FC236}">
                <a16:creationId xmlns:a16="http://schemas.microsoft.com/office/drawing/2014/main" id="{158D7A60-0EBD-0783-E79A-B9F04160C0A4}"/>
              </a:ext>
            </a:extLst>
          </p:cNvPr>
          <p:cNvSpPr txBox="1">
            <a:spLocks/>
          </p:cNvSpPr>
          <p:nvPr/>
        </p:nvSpPr>
        <p:spPr bwMode="auto">
          <a:xfrm>
            <a:off x="4777516" y="1690688"/>
            <a:ext cx="6248481" cy="506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100000"/>
              </a:lnSpc>
              <a:spcBef>
                <a:spcPts val="1500"/>
              </a:spcBef>
              <a:spcAft>
                <a:spcPct val="0"/>
              </a:spcAft>
              <a:buClr>
                <a:schemeClr val="accent2"/>
              </a:buClr>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fi-FI" sz="1800" b="1"/>
              <a:t>2025</a:t>
            </a:r>
            <a:endParaRPr lang="fi-FI" sz="1800" b="1">
              <a:cs typeface="Arial"/>
            </a:endParaRPr>
          </a:p>
          <a:p>
            <a:pPr marL="356870" indent="-356870">
              <a:spcBef>
                <a:spcPts val="600"/>
              </a:spcBef>
            </a:pPr>
            <a:r>
              <a:rPr lang="fi-FI" sz="1800"/>
              <a:t>Vesien tilan ja paineiden/riskien arviointi valmistuu</a:t>
            </a:r>
          </a:p>
          <a:p>
            <a:pPr marL="356870" indent="-356870">
              <a:spcBef>
                <a:spcPts val="600"/>
              </a:spcBef>
            </a:pPr>
            <a:r>
              <a:rPr lang="fi-FI" sz="1800"/>
              <a:t>Toimenpiteiden suunnittelun ohjeistus ja tietojärjestelmät</a:t>
            </a:r>
            <a:endParaRPr lang="fi-FI" sz="1800">
              <a:cs typeface="Arial"/>
            </a:endParaRPr>
          </a:p>
          <a:p>
            <a:pPr marL="356870" indent="-356870">
              <a:spcBef>
                <a:spcPts val="600"/>
              </a:spcBef>
            </a:pPr>
            <a:r>
              <a:rPr lang="fi-FI" sz="1800"/>
              <a:t>Aluehallinnon uudistuksen valmistelu</a:t>
            </a:r>
          </a:p>
          <a:p>
            <a:pPr marL="0" indent="0">
              <a:spcBef>
                <a:spcPts val="600"/>
              </a:spcBef>
              <a:buNone/>
            </a:pPr>
            <a:endParaRPr lang="fi-FI" sz="1800"/>
          </a:p>
          <a:p>
            <a:pPr marL="0" indent="0">
              <a:spcBef>
                <a:spcPts val="600"/>
              </a:spcBef>
              <a:buFont typeface="Arial" panose="020B0604020202020204" pitchFamily="34" charset="0"/>
              <a:buNone/>
            </a:pPr>
            <a:r>
              <a:rPr lang="fi-FI" sz="1800" b="1">
                <a:cs typeface="Arial"/>
              </a:rPr>
              <a:t>2026</a:t>
            </a:r>
          </a:p>
          <a:p>
            <a:pPr marL="356870" indent="-356870">
              <a:spcBef>
                <a:spcPts val="600"/>
              </a:spcBef>
            </a:pPr>
            <a:r>
              <a:rPr lang="fi-FI" sz="1800"/>
              <a:t>Toiminta alkaa uusissa organisaatioissa (LVV, EVK)</a:t>
            </a:r>
          </a:p>
          <a:p>
            <a:pPr marL="814070" lvl="1" indent="-356870">
              <a:spcBef>
                <a:spcPts val="600"/>
              </a:spcBef>
            </a:pPr>
            <a:r>
              <a:rPr lang="fi-FI" sz="1800"/>
              <a:t>Organisoituminen ja ryhmien asettaminen</a:t>
            </a:r>
          </a:p>
          <a:p>
            <a:pPr marL="356870" indent="-356870">
              <a:spcBef>
                <a:spcPts val="600"/>
              </a:spcBef>
            </a:pPr>
            <a:r>
              <a:rPr lang="fi-FI" sz="1800"/>
              <a:t>Toimenpiteiden suunnittelu (LVV vastaa)</a:t>
            </a:r>
          </a:p>
          <a:p>
            <a:pPr marL="356870" indent="-356870">
              <a:spcBef>
                <a:spcPts val="600"/>
              </a:spcBef>
            </a:pPr>
            <a:r>
              <a:rPr lang="fi-FI" sz="1800"/>
              <a:t>Vesienhoitosuunnitelma- ja toimenpideohjelmaehdotukset valmistuvat</a:t>
            </a:r>
          </a:p>
          <a:p>
            <a:pPr marL="356870" indent="-356870">
              <a:spcBef>
                <a:spcPts val="600"/>
              </a:spcBef>
            </a:pPr>
            <a:r>
              <a:rPr lang="fi-FI" sz="1800"/>
              <a:t>Kuuleminen (6 kk) alkaa loppuvuodesta 10-11/2026</a:t>
            </a:r>
          </a:p>
        </p:txBody>
      </p:sp>
      <p:pic>
        <p:nvPicPr>
          <p:cNvPr id="10" name="Kuva 9" descr="Kuva, joka sisältää kohteen piha-, pilvi, vesi, taivas&#10;&#10;Tekoälyllä luotu sisältö voi olla virheellistä.">
            <a:extLst>
              <a:ext uri="{FF2B5EF4-FFF2-40B4-BE49-F238E27FC236}">
                <a16:creationId xmlns:a16="http://schemas.microsoft.com/office/drawing/2014/main" id="{31CD6729-05BB-53F2-180B-D899BFA9E428}"/>
              </a:ext>
            </a:extLst>
          </p:cNvPr>
          <p:cNvPicPr>
            <a:picLocks noChangeAspect="1"/>
          </p:cNvPicPr>
          <p:nvPr/>
        </p:nvPicPr>
        <p:blipFill>
          <a:blip r:embed="rId2"/>
          <a:stretch>
            <a:fillRect/>
          </a:stretch>
        </p:blipFill>
        <p:spPr>
          <a:xfrm>
            <a:off x="9625" y="-89673"/>
            <a:ext cx="3955983" cy="7037345"/>
          </a:xfrm>
          <a:prstGeom prst="rect">
            <a:avLst/>
          </a:prstGeom>
        </p:spPr>
      </p:pic>
    </p:spTree>
    <p:extLst>
      <p:ext uri="{BB962C8B-B14F-4D97-AF65-F5344CB8AC3E}">
        <p14:creationId xmlns:p14="http://schemas.microsoft.com/office/powerpoint/2010/main" val="405129132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A7B40E-20B2-8EAD-6792-FF025B2A2551}"/>
              </a:ext>
            </a:extLst>
          </p:cNvPr>
          <p:cNvSpPr>
            <a:spLocks noGrp="1"/>
          </p:cNvSpPr>
          <p:nvPr>
            <p:ph type="title"/>
          </p:nvPr>
        </p:nvSpPr>
        <p:spPr/>
        <p:txBody>
          <a:bodyPr/>
          <a:lstStyle/>
          <a:p>
            <a:r>
              <a:rPr lang="fi-FI"/>
              <a:t>Muuta?</a:t>
            </a:r>
          </a:p>
        </p:txBody>
      </p:sp>
      <p:sp>
        <p:nvSpPr>
          <p:cNvPr id="3" name="Sisällön paikkamerkki 2">
            <a:extLst>
              <a:ext uri="{FF2B5EF4-FFF2-40B4-BE49-F238E27FC236}">
                <a16:creationId xmlns:a16="http://schemas.microsoft.com/office/drawing/2014/main" id="{47DB551C-D467-ABE7-28C5-4BC6BE75066F}"/>
              </a:ext>
            </a:extLst>
          </p:cNvPr>
          <p:cNvSpPr>
            <a:spLocks noGrp="1"/>
          </p:cNvSpPr>
          <p:nvPr>
            <p:ph idx="1"/>
          </p:nvPr>
        </p:nvSpPr>
        <p:spPr>
          <a:xfrm>
            <a:off x="922350" y="1860330"/>
            <a:ext cx="7822233" cy="4085499"/>
          </a:xfrm>
        </p:spPr>
        <p:txBody>
          <a:bodyPr/>
          <a:lstStyle/>
          <a:p>
            <a:endParaRPr lang="fi-FI"/>
          </a:p>
          <a:p>
            <a:endParaRPr lang="fi-FI"/>
          </a:p>
          <a:p>
            <a:endParaRPr lang="fi-FI"/>
          </a:p>
          <a:p>
            <a:r>
              <a:rPr lang="fi-FI"/>
              <a:t>Seuraava kokous: xx.xx.2026 klo </a:t>
            </a:r>
            <a:endParaRPr lang="fi-FI">
              <a:cs typeface="Calibri"/>
            </a:endParaRPr>
          </a:p>
          <a:p>
            <a:pPr lvl="1">
              <a:buFont typeface="Courier New" panose="020B0604020202020204" pitchFamily="34" charset="0"/>
              <a:buChar char="o"/>
            </a:pPr>
            <a:endParaRPr lang="fi-FI">
              <a:highlight>
                <a:srgbClr val="FFFF00"/>
              </a:highlight>
              <a:ea typeface="Calibri"/>
              <a:cs typeface="Calibri"/>
            </a:endParaRPr>
          </a:p>
        </p:txBody>
      </p:sp>
      <p:sp>
        <p:nvSpPr>
          <p:cNvPr id="5" name="Dian numeron paikkamerkki 4">
            <a:extLst>
              <a:ext uri="{FF2B5EF4-FFF2-40B4-BE49-F238E27FC236}">
                <a16:creationId xmlns:a16="http://schemas.microsoft.com/office/drawing/2014/main" id="{318ADD34-7127-667C-7D68-A68D366D69F6}"/>
              </a:ext>
            </a:extLst>
          </p:cNvPr>
          <p:cNvSpPr>
            <a:spLocks noGrp="1"/>
          </p:cNvSpPr>
          <p:nvPr>
            <p:ph type="sldNum" sz="quarter" idx="4"/>
          </p:nvPr>
        </p:nvSpPr>
        <p:spPr/>
        <p:txBody>
          <a:bodyPr/>
          <a:lstStyle/>
          <a:p>
            <a:pPr algn="l"/>
            <a:fld id="{03D2D5F4-4871-4469-8343-ED7F6811B37D}" type="slidenum">
              <a:rPr lang="fi-FI" smtClean="0"/>
              <a:pPr algn="l"/>
              <a:t>40</a:t>
            </a:fld>
            <a:endParaRPr lang="fi-FI"/>
          </a:p>
        </p:txBody>
      </p:sp>
      <p:sp>
        <p:nvSpPr>
          <p:cNvPr id="6" name="Päivämäärän paikkamerkki 5">
            <a:extLst>
              <a:ext uri="{FF2B5EF4-FFF2-40B4-BE49-F238E27FC236}">
                <a16:creationId xmlns:a16="http://schemas.microsoft.com/office/drawing/2014/main" id="{8010B3C0-24A3-A111-3DCD-D0DD361EDF36}"/>
              </a:ext>
            </a:extLst>
          </p:cNvPr>
          <p:cNvSpPr>
            <a:spLocks noGrp="1"/>
          </p:cNvSpPr>
          <p:nvPr>
            <p:ph type="dt" sz="half" idx="2"/>
          </p:nvPr>
        </p:nvSpPr>
        <p:spPr/>
        <p:txBody>
          <a:bodyPr/>
          <a:lstStyle/>
          <a:p>
            <a:pPr algn="r"/>
            <a:r>
              <a:rPr lang="fi-FI"/>
              <a:t>10.11.2022   |   </a:t>
            </a:r>
          </a:p>
        </p:txBody>
      </p:sp>
    </p:spTree>
    <p:extLst>
      <p:ext uri="{BB962C8B-B14F-4D97-AF65-F5344CB8AC3E}">
        <p14:creationId xmlns:p14="http://schemas.microsoft.com/office/powerpoint/2010/main" val="111314498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66B963F3-1661-79E6-2030-650D79E18F9C}"/>
              </a:ext>
            </a:extLst>
          </p:cNvPr>
          <p:cNvSpPr>
            <a:spLocks noGrp="1"/>
          </p:cNvSpPr>
          <p:nvPr>
            <p:ph type="dt" sz="half" idx="10"/>
          </p:nvPr>
        </p:nvSpPr>
        <p:spPr/>
        <p:txBody>
          <a:bodyPr/>
          <a:lstStyle/>
          <a:p>
            <a:pPr>
              <a:defRPr/>
            </a:pPr>
            <a:fld id="{232029E7-622B-4CC9-ADB6-93696FD6EB09}" type="datetime1">
              <a:rPr lang="fi-FI" smtClean="0"/>
              <a:t>7.10.2025</a:t>
            </a:fld>
            <a:endParaRPr lang="fi-FI"/>
          </a:p>
        </p:txBody>
      </p:sp>
      <p:sp>
        <p:nvSpPr>
          <p:cNvPr id="5" name="Dian numeron paikkamerkki 4">
            <a:extLst>
              <a:ext uri="{FF2B5EF4-FFF2-40B4-BE49-F238E27FC236}">
                <a16:creationId xmlns:a16="http://schemas.microsoft.com/office/drawing/2014/main" id="{3E0530AA-5657-C337-692D-E294649353F7}"/>
              </a:ext>
            </a:extLst>
          </p:cNvPr>
          <p:cNvSpPr>
            <a:spLocks noGrp="1"/>
          </p:cNvSpPr>
          <p:nvPr>
            <p:ph type="sldNum" sz="quarter" idx="12"/>
          </p:nvPr>
        </p:nvSpPr>
        <p:spPr/>
        <p:txBody>
          <a:bodyPr/>
          <a:lstStyle/>
          <a:p>
            <a:pPr>
              <a:defRPr/>
            </a:pPr>
            <a:fld id="{D3E21C87-9933-4CC4-B59B-21E3D54545C6}" type="slidenum">
              <a:rPr lang="fi-FI"/>
              <a:pPr>
                <a:defRPr/>
              </a:pPr>
              <a:t>5</a:t>
            </a:fld>
            <a:endParaRPr lang="fi-FI"/>
          </a:p>
        </p:txBody>
      </p:sp>
      <p:pic>
        <p:nvPicPr>
          <p:cNvPr id="1028" name="Picture 4">
            <a:extLst>
              <a:ext uri="{FF2B5EF4-FFF2-40B4-BE49-F238E27FC236}">
                <a16:creationId xmlns:a16="http://schemas.microsoft.com/office/drawing/2014/main" id="{FB2D1C6E-4095-1544-B38E-E14ECAF4B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4539" y="769283"/>
            <a:ext cx="8942672" cy="5030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775193"/>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5221697-6BE3-7C78-F319-89064071B0AF}"/>
              </a:ext>
            </a:extLst>
          </p:cNvPr>
          <p:cNvSpPr>
            <a:spLocks noGrp="1"/>
          </p:cNvSpPr>
          <p:nvPr>
            <p:ph type="title"/>
          </p:nvPr>
        </p:nvSpPr>
        <p:spPr>
          <a:xfrm>
            <a:off x="538302" y="103811"/>
            <a:ext cx="10636236" cy="596410"/>
          </a:xfrm>
        </p:spPr>
        <p:txBody>
          <a:bodyPr/>
          <a:lstStyle/>
          <a:p>
            <a:r>
              <a:rPr lang="fi-FI"/>
              <a:t>Yleistä vesienhoidon suunnittelusta</a:t>
            </a:r>
          </a:p>
        </p:txBody>
      </p:sp>
      <p:sp>
        <p:nvSpPr>
          <p:cNvPr id="3" name="Sisällön paikkamerkki 2">
            <a:extLst>
              <a:ext uri="{FF2B5EF4-FFF2-40B4-BE49-F238E27FC236}">
                <a16:creationId xmlns:a16="http://schemas.microsoft.com/office/drawing/2014/main" id="{72D5D8DC-48BC-616E-A9A0-DD5225C105D3}"/>
              </a:ext>
            </a:extLst>
          </p:cNvPr>
          <p:cNvSpPr>
            <a:spLocks noGrp="1"/>
          </p:cNvSpPr>
          <p:nvPr>
            <p:ph idx="1"/>
          </p:nvPr>
        </p:nvSpPr>
        <p:spPr>
          <a:xfrm>
            <a:off x="156982" y="898853"/>
            <a:ext cx="8482050" cy="5306170"/>
          </a:xfrm>
        </p:spPr>
        <p:txBody>
          <a:bodyPr/>
          <a:lstStyle/>
          <a:p>
            <a:r>
              <a:rPr lang="fi-FI" sz="2000"/>
              <a:t>Vesienhoitoa suunnitellaan ja toteutetaan kuuden vuoden jaksoissa</a:t>
            </a:r>
          </a:p>
          <a:p>
            <a:r>
              <a:rPr lang="fi-FI" sz="2000"/>
              <a:t>3. vesienhoitokauden (2022-2027) vesienhoitosuunnitelmat ja toimenpideohjelmat voimassa ja toimeenpano käynnissä</a:t>
            </a:r>
          </a:p>
          <a:p>
            <a:pPr lvl="1"/>
            <a:r>
              <a:rPr lang="fi-FI" sz="1500">
                <a:hlinkClick r:id="rId2"/>
              </a:rPr>
              <a:t>Asiakirjat internetissä</a:t>
            </a:r>
            <a:endParaRPr lang="fi-FI" sz="1500"/>
          </a:p>
          <a:p>
            <a:pPr lvl="2"/>
            <a:r>
              <a:rPr lang="fi-FI" sz="1500"/>
              <a:t>Asiakirjoissa mm.  pinta- ja pohjavesien tila, tilatavoitteet, suunnitellut toimenpiteet</a:t>
            </a:r>
          </a:p>
          <a:p>
            <a:pPr lvl="2"/>
            <a:r>
              <a:rPr lang="fi-FI" sz="1500"/>
              <a:t>Kaikki toimenpideohjelmat löytyvät sähköisinä versioina myös osoitteesta: </a:t>
            </a:r>
            <a:r>
              <a:rPr lang="fi-FI" sz="1500">
                <a:hlinkClick r:id="rId3"/>
              </a:rPr>
              <a:t>www.etpo.fi</a:t>
            </a:r>
            <a:endParaRPr lang="fi-FI" sz="1500"/>
          </a:p>
          <a:p>
            <a:pPr lvl="1"/>
            <a:r>
              <a:rPr lang="fi-FI" sz="1500">
                <a:hlinkClick r:id="rId4"/>
              </a:rPr>
              <a:t>Vesienhoidon karttapalvelu </a:t>
            </a:r>
            <a:r>
              <a:rPr lang="fi-FI" sz="1500"/>
              <a:t>antaa tietoa vesien tilasta ja siihen vaikuttavista toiminnoista (mm. pinta- ja pohjavesien luokitus). </a:t>
            </a:r>
          </a:p>
          <a:p>
            <a:r>
              <a:rPr lang="fi-FI" sz="2000"/>
              <a:t>4. vesienhoitokauden suunnittelu käynnissä</a:t>
            </a:r>
          </a:p>
          <a:p>
            <a:pPr lvl="1"/>
            <a:r>
              <a:rPr lang="fi-FI" sz="1500">
                <a:hlinkClick r:id="rId5"/>
              </a:rPr>
              <a:t>Vuoksen vesienhoitoalue</a:t>
            </a:r>
            <a:r>
              <a:rPr lang="fi-FI" sz="1500"/>
              <a:t> </a:t>
            </a:r>
            <a:r>
              <a:rPr lang="fi-FI" sz="1500">
                <a:hlinkClick r:id="rId6"/>
              </a:rPr>
              <a:t>(Kuulemisasiakirjat)</a:t>
            </a:r>
            <a:endParaRPr lang="fi-FI" sz="1500"/>
          </a:p>
          <a:p>
            <a:pPr lvl="1"/>
            <a:r>
              <a:rPr lang="fi-FI" sz="1500">
                <a:hlinkClick r:id="rId7"/>
              </a:rPr>
              <a:t>Kymijoen-Suomenlahden vesienhoitoalue</a:t>
            </a:r>
            <a:r>
              <a:rPr lang="fi-FI" sz="1500"/>
              <a:t> </a:t>
            </a:r>
            <a:r>
              <a:rPr lang="fi-FI" sz="1500">
                <a:hlinkClick r:id="rId8"/>
              </a:rPr>
              <a:t>(Kuulemisasiakirjat)</a:t>
            </a:r>
            <a:endParaRPr lang="fi-FI" sz="1500"/>
          </a:p>
          <a:p>
            <a:pPr lvl="1"/>
            <a:endParaRPr lang="fi-FI" sz="2000"/>
          </a:p>
          <a:p>
            <a:endParaRPr lang="fi-FI" sz="2400"/>
          </a:p>
        </p:txBody>
      </p:sp>
      <p:sp>
        <p:nvSpPr>
          <p:cNvPr id="4" name="Dian numeron paikkamerkki 3">
            <a:extLst>
              <a:ext uri="{FF2B5EF4-FFF2-40B4-BE49-F238E27FC236}">
                <a16:creationId xmlns:a16="http://schemas.microsoft.com/office/drawing/2014/main" id="{03252561-12FD-3936-2F69-214616C8BE27}"/>
              </a:ext>
            </a:extLst>
          </p:cNvPr>
          <p:cNvSpPr>
            <a:spLocks noGrp="1"/>
          </p:cNvSpPr>
          <p:nvPr>
            <p:ph type="sldNum" sz="quarter" idx="4"/>
          </p:nvPr>
        </p:nvSpPr>
        <p:spPr/>
        <p:txBody>
          <a:bodyPr/>
          <a:lstStyle/>
          <a:p>
            <a:pPr algn="l"/>
            <a:fld id="{03D2D5F4-4871-4469-8343-ED7F6811B37D}" type="slidenum">
              <a:rPr lang="fi-FI" smtClean="0"/>
              <a:pPr algn="l"/>
              <a:t>6</a:t>
            </a:fld>
            <a:endParaRPr lang="fi-FI"/>
          </a:p>
        </p:txBody>
      </p:sp>
      <p:sp>
        <p:nvSpPr>
          <p:cNvPr id="5" name="Päivämäärän paikkamerkki 4">
            <a:extLst>
              <a:ext uri="{FF2B5EF4-FFF2-40B4-BE49-F238E27FC236}">
                <a16:creationId xmlns:a16="http://schemas.microsoft.com/office/drawing/2014/main" id="{37B1CE16-91E3-AADA-A8A4-617144EADD7D}"/>
              </a:ext>
            </a:extLst>
          </p:cNvPr>
          <p:cNvSpPr>
            <a:spLocks noGrp="1"/>
          </p:cNvSpPr>
          <p:nvPr>
            <p:ph type="dt" sz="half" idx="2"/>
          </p:nvPr>
        </p:nvSpPr>
        <p:spPr/>
        <p:txBody>
          <a:bodyPr/>
          <a:lstStyle/>
          <a:p>
            <a:pPr algn="r"/>
            <a:r>
              <a:rPr lang="fi-FI"/>
              <a:t>14.2.2024  </a:t>
            </a:r>
          </a:p>
        </p:txBody>
      </p:sp>
      <p:pic>
        <p:nvPicPr>
          <p:cNvPr id="7" name="Kuva 6">
            <a:extLst>
              <a:ext uri="{FF2B5EF4-FFF2-40B4-BE49-F238E27FC236}">
                <a16:creationId xmlns:a16="http://schemas.microsoft.com/office/drawing/2014/main" id="{BA5939C6-F61B-8C5C-0A86-5EB2F500F29F}"/>
              </a:ext>
            </a:extLst>
          </p:cNvPr>
          <p:cNvPicPr>
            <a:picLocks noChangeAspect="1"/>
          </p:cNvPicPr>
          <p:nvPr/>
        </p:nvPicPr>
        <p:blipFill>
          <a:blip r:embed="rId9"/>
          <a:stretch>
            <a:fillRect/>
          </a:stretch>
        </p:blipFill>
        <p:spPr>
          <a:xfrm>
            <a:off x="9410874" y="90665"/>
            <a:ext cx="2160000" cy="3057179"/>
          </a:xfrm>
          <a:prstGeom prst="rect">
            <a:avLst/>
          </a:prstGeom>
          <a:ln>
            <a:solidFill>
              <a:schemeClr val="tx1"/>
            </a:solidFill>
          </a:ln>
        </p:spPr>
      </p:pic>
      <p:pic>
        <p:nvPicPr>
          <p:cNvPr id="10" name="Kuva 9">
            <a:extLst>
              <a:ext uri="{FF2B5EF4-FFF2-40B4-BE49-F238E27FC236}">
                <a16:creationId xmlns:a16="http://schemas.microsoft.com/office/drawing/2014/main" id="{C048C612-4F89-1655-1296-4C786295D5FB}"/>
              </a:ext>
            </a:extLst>
          </p:cNvPr>
          <p:cNvPicPr>
            <a:picLocks noChangeAspect="1"/>
          </p:cNvPicPr>
          <p:nvPr/>
        </p:nvPicPr>
        <p:blipFill>
          <a:blip r:embed="rId10"/>
          <a:stretch>
            <a:fillRect/>
          </a:stretch>
        </p:blipFill>
        <p:spPr>
          <a:xfrm>
            <a:off x="9410874" y="3239648"/>
            <a:ext cx="2160000" cy="3057179"/>
          </a:xfrm>
          <a:prstGeom prst="rect">
            <a:avLst/>
          </a:prstGeom>
          <a:ln>
            <a:solidFill>
              <a:schemeClr val="tx1"/>
            </a:solidFill>
          </a:ln>
        </p:spPr>
      </p:pic>
    </p:spTree>
    <p:extLst>
      <p:ext uri="{BB962C8B-B14F-4D97-AF65-F5344CB8AC3E}">
        <p14:creationId xmlns:p14="http://schemas.microsoft.com/office/powerpoint/2010/main" val="43947231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F29220-03EA-40BD-8287-834FFC2AC4FC}"/>
              </a:ext>
            </a:extLst>
          </p:cNvPr>
          <p:cNvSpPr>
            <a:spLocks noGrp="1"/>
          </p:cNvSpPr>
          <p:nvPr>
            <p:ph type="title"/>
          </p:nvPr>
        </p:nvSpPr>
        <p:spPr>
          <a:xfrm>
            <a:off x="2938936" y="210216"/>
            <a:ext cx="9931307" cy="515621"/>
          </a:xfrm>
        </p:spPr>
        <p:txBody>
          <a:bodyPr/>
          <a:lstStyle/>
          <a:p>
            <a:r>
              <a:rPr lang="fi-FI" sz="2400" b="1"/>
              <a:t>Vesienhoidon toimenpideohjelma</a:t>
            </a:r>
          </a:p>
        </p:txBody>
      </p:sp>
      <p:sp>
        <p:nvSpPr>
          <p:cNvPr id="4" name="Dian numeron paikkamerkki 3">
            <a:extLst>
              <a:ext uri="{FF2B5EF4-FFF2-40B4-BE49-F238E27FC236}">
                <a16:creationId xmlns:a16="http://schemas.microsoft.com/office/drawing/2014/main" id="{363CF103-DC35-4C7A-A59D-518A70C24AF3}"/>
              </a:ext>
            </a:extLst>
          </p:cNvPr>
          <p:cNvSpPr>
            <a:spLocks noGrp="1"/>
          </p:cNvSpPr>
          <p:nvPr>
            <p:ph type="sldNum" sz="quarter" idx="4"/>
          </p:nvPr>
        </p:nvSpPr>
        <p:spPr/>
        <p:txBody>
          <a:bodyPr/>
          <a:lstStyle/>
          <a:p>
            <a:pPr algn="l"/>
            <a:fld id="{03D2D5F4-4871-4469-8343-ED7F6811B37D}" type="slidenum">
              <a:rPr lang="fi-FI" smtClean="0"/>
              <a:pPr algn="l"/>
              <a:t>7</a:t>
            </a:fld>
            <a:endParaRPr lang="fi-FI"/>
          </a:p>
        </p:txBody>
      </p:sp>
      <p:pic>
        <p:nvPicPr>
          <p:cNvPr id="12" name="Kuva 11">
            <a:extLst>
              <a:ext uri="{FF2B5EF4-FFF2-40B4-BE49-F238E27FC236}">
                <a16:creationId xmlns:a16="http://schemas.microsoft.com/office/drawing/2014/main" id="{F0A6707A-41E0-ED37-4407-ADE2BC1E67ED}"/>
              </a:ext>
            </a:extLst>
          </p:cNvPr>
          <p:cNvPicPr preferRelativeResize="0">
            <a:picLocks/>
          </p:cNvPicPr>
          <p:nvPr/>
        </p:nvPicPr>
        <p:blipFill>
          <a:blip r:embed="rId3"/>
          <a:stretch>
            <a:fillRect/>
          </a:stretch>
        </p:blipFill>
        <p:spPr>
          <a:xfrm>
            <a:off x="476856" y="112813"/>
            <a:ext cx="2160000" cy="3240000"/>
          </a:xfrm>
          <a:prstGeom prst="rect">
            <a:avLst/>
          </a:prstGeom>
        </p:spPr>
      </p:pic>
      <p:sp>
        <p:nvSpPr>
          <p:cNvPr id="15" name="Tekstiruutu 14">
            <a:hlinkClick r:id="rId4"/>
            <a:extLst>
              <a:ext uri="{FF2B5EF4-FFF2-40B4-BE49-F238E27FC236}">
                <a16:creationId xmlns:a16="http://schemas.microsoft.com/office/drawing/2014/main" id="{49C758CC-CBC8-AE9A-499F-9D4AF2B22956}"/>
              </a:ext>
            </a:extLst>
          </p:cNvPr>
          <p:cNvSpPr txBox="1"/>
          <p:nvPr/>
        </p:nvSpPr>
        <p:spPr>
          <a:xfrm>
            <a:off x="3028390" y="623154"/>
            <a:ext cx="5228835" cy="1107996"/>
          </a:xfrm>
          <a:prstGeom prst="rect">
            <a:avLst/>
          </a:prstGeom>
          <a:noFill/>
        </p:spPr>
        <p:txBody>
          <a:bodyPr wrap="square" lIns="0" tIns="0" rIns="0" bIns="0" rtlCol="0">
            <a:spAutoFit/>
          </a:bodyPr>
          <a:lstStyle/>
          <a:p>
            <a:pPr algn="l"/>
            <a:r>
              <a:rPr lang="fi-FI"/>
              <a:t>Etelä-Savon vesienhoidon toimenpideohjelma vuosille 2022-2027 </a:t>
            </a:r>
            <a:r>
              <a:rPr lang="fi-FI">
                <a:hlinkClick r:id="rId4"/>
              </a:rPr>
              <a:t>internetissä</a:t>
            </a:r>
            <a:endParaRPr lang="fi-FI"/>
          </a:p>
          <a:p>
            <a:pPr algn="l"/>
            <a:endParaRPr lang="fi-FI"/>
          </a:p>
          <a:p>
            <a:pPr algn="l"/>
            <a:r>
              <a:rPr lang="fi-FI"/>
              <a:t>Katso myös </a:t>
            </a:r>
            <a:r>
              <a:rPr lang="fi-FI">
                <a:hlinkClick r:id="rId5"/>
              </a:rPr>
              <a:t>eTPO.fi</a:t>
            </a:r>
            <a:endParaRPr lang="fi-FI"/>
          </a:p>
        </p:txBody>
      </p:sp>
      <p:sp>
        <p:nvSpPr>
          <p:cNvPr id="3" name="Otsikko 1">
            <a:extLst>
              <a:ext uri="{FF2B5EF4-FFF2-40B4-BE49-F238E27FC236}">
                <a16:creationId xmlns:a16="http://schemas.microsoft.com/office/drawing/2014/main" id="{779B178D-D35F-51CA-889F-F15083C14DB5}"/>
              </a:ext>
            </a:extLst>
          </p:cNvPr>
          <p:cNvSpPr txBox="1">
            <a:spLocks/>
          </p:cNvSpPr>
          <p:nvPr/>
        </p:nvSpPr>
        <p:spPr bwMode="auto">
          <a:xfrm>
            <a:off x="2938936" y="1702388"/>
            <a:ext cx="9039703" cy="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5pPr>
            <a:lvl6pPr marL="457200" algn="l" rtl="0" fontAlgn="base">
              <a:lnSpc>
                <a:spcPct val="90000"/>
              </a:lnSpc>
              <a:spcBef>
                <a:spcPct val="0"/>
              </a:spcBef>
              <a:spcAft>
                <a:spcPct val="0"/>
              </a:spcAft>
              <a:defRPr sz="4000">
                <a:solidFill>
                  <a:schemeClr val="tx1"/>
                </a:solidFill>
                <a:latin typeface="Calibri" panose="020F0502020204030204" pitchFamily="34" charset="0"/>
              </a:defRPr>
            </a:lvl6pPr>
            <a:lvl7pPr marL="914400" algn="l" rtl="0" fontAlgn="base">
              <a:lnSpc>
                <a:spcPct val="90000"/>
              </a:lnSpc>
              <a:spcBef>
                <a:spcPct val="0"/>
              </a:spcBef>
              <a:spcAft>
                <a:spcPct val="0"/>
              </a:spcAft>
              <a:defRPr sz="4000">
                <a:solidFill>
                  <a:schemeClr val="tx1"/>
                </a:solidFill>
                <a:latin typeface="Calibri" panose="020F0502020204030204" pitchFamily="34" charset="0"/>
              </a:defRPr>
            </a:lvl7pPr>
            <a:lvl8pPr marL="1371600" algn="l" rtl="0" fontAlgn="base">
              <a:lnSpc>
                <a:spcPct val="90000"/>
              </a:lnSpc>
              <a:spcBef>
                <a:spcPct val="0"/>
              </a:spcBef>
              <a:spcAft>
                <a:spcPct val="0"/>
              </a:spcAft>
              <a:defRPr sz="4000">
                <a:solidFill>
                  <a:schemeClr val="tx1"/>
                </a:solidFill>
                <a:latin typeface="Calibri" panose="020F0502020204030204" pitchFamily="34" charset="0"/>
              </a:defRPr>
            </a:lvl8pPr>
            <a:lvl9pPr marL="1828800" algn="l" rtl="0" fontAlgn="base">
              <a:lnSpc>
                <a:spcPct val="90000"/>
              </a:lnSpc>
              <a:spcBef>
                <a:spcPct val="0"/>
              </a:spcBef>
              <a:spcAft>
                <a:spcPct val="0"/>
              </a:spcAft>
              <a:defRPr sz="4000">
                <a:solidFill>
                  <a:schemeClr val="tx1"/>
                </a:solidFill>
                <a:latin typeface="Calibri" panose="020F0502020204030204" pitchFamily="34" charset="0"/>
              </a:defRPr>
            </a:lvl9pPr>
          </a:lstStyle>
          <a:p>
            <a:r>
              <a:rPr lang="fi-FI" sz="2400" b="1"/>
              <a:t>Vesienhoidon yleissuunnitelma Kyyvesi-Pieksämäki ja Virtasalmi-Joroinen kalatalousalueelle</a:t>
            </a:r>
          </a:p>
        </p:txBody>
      </p:sp>
      <p:pic>
        <p:nvPicPr>
          <p:cNvPr id="8" name="Kuva 7">
            <a:extLst>
              <a:ext uri="{FF2B5EF4-FFF2-40B4-BE49-F238E27FC236}">
                <a16:creationId xmlns:a16="http://schemas.microsoft.com/office/drawing/2014/main" id="{E7B21749-8250-DA0A-3045-9B7DDCBEAE6F}"/>
              </a:ext>
            </a:extLst>
          </p:cNvPr>
          <p:cNvPicPr preferRelativeResize="0">
            <a:picLocks/>
          </p:cNvPicPr>
          <p:nvPr/>
        </p:nvPicPr>
        <p:blipFill>
          <a:blip r:embed="rId6"/>
          <a:stretch>
            <a:fillRect/>
          </a:stretch>
        </p:blipFill>
        <p:spPr>
          <a:xfrm>
            <a:off x="476856" y="2037071"/>
            <a:ext cx="2160000" cy="3240000"/>
          </a:xfrm>
          <a:prstGeom prst="rect">
            <a:avLst/>
          </a:prstGeom>
        </p:spPr>
      </p:pic>
      <p:sp>
        <p:nvSpPr>
          <p:cNvPr id="9" name="Tekstiruutu 8">
            <a:hlinkClick r:id="rId4"/>
            <a:extLst>
              <a:ext uri="{FF2B5EF4-FFF2-40B4-BE49-F238E27FC236}">
                <a16:creationId xmlns:a16="http://schemas.microsoft.com/office/drawing/2014/main" id="{2384DAAF-E902-E221-5B8F-B39831CAF6A7}"/>
              </a:ext>
            </a:extLst>
          </p:cNvPr>
          <p:cNvSpPr txBox="1"/>
          <p:nvPr/>
        </p:nvSpPr>
        <p:spPr>
          <a:xfrm>
            <a:off x="3028390" y="2519816"/>
            <a:ext cx="6174582" cy="276999"/>
          </a:xfrm>
          <a:prstGeom prst="rect">
            <a:avLst/>
          </a:prstGeom>
          <a:noFill/>
        </p:spPr>
        <p:txBody>
          <a:bodyPr wrap="square" lIns="0" tIns="0" rIns="0" bIns="0" rtlCol="0">
            <a:spAutoFit/>
          </a:bodyPr>
          <a:lstStyle/>
          <a:p>
            <a:pPr algn="l"/>
            <a:r>
              <a:rPr lang="fi-FI" b="0" i="0" u="sng">
                <a:solidFill>
                  <a:srgbClr val="1A2955"/>
                </a:solidFill>
                <a:effectLst/>
                <a:latin typeface="PT Sans" panose="020F0502020204030204" pitchFamily="34" charset="0"/>
                <a:hlinkClick r:id="rId7"/>
              </a:rPr>
              <a:t>Kyyvesi-Pieksämäki kalatalousalue (2021)</a:t>
            </a:r>
            <a:r>
              <a:rPr lang="fi-FI" b="0" i="0">
                <a:solidFill>
                  <a:srgbClr val="444444"/>
                </a:solidFill>
                <a:effectLst/>
                <a:latin typeface="PT Sans" panose="020F0502020204030204" pitchFamily="34" charset="0"/>
              </a:rPr>
              <a:t> (pdf)</a:t>
            </a:r>
            <a:endParaRPr lang="fi-FI"/>
          </a:p>
        </p:txBody>
      </p:sp>
      <p:sp>
        <p:nvSpPr>
          <p:cNvPr id="10" name="Otsikko 1">
            <a:extLst>
              <a:ext uri="{FF2B5EF4-FFF2-40B4-BE49-F238E27FC236}">
                <a16:creationId xmlns:a16="http://schemas.microsoft.com/office/drawing/2014/main" id="{A75893C5-156D-FCF0-9C9C-3DDAA59F7D56}"/>
              </a:ext>
            </a:extLst>
          </p:cNvPr>
          <p:cNvSpPr txBox="1">
            <a:spLocks/>
          </p:cNvSpPr>
          <p:nvPr/>
        </p:nvSpPr>
        <p:spPr bwMode="auto">
          <a:xfrm>
            <a:off x="2938936" y="3422639"/>
            <a:ext cx="8015089" cy="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5pPr>
            <a:lvl6pPr marL="457200" algn="l" rtl="0" fontAlgn="base">
              <a:lnSpc>
                <a:spcPct val="90000"/>
              </a:lnSpc>
              <a:spcBef>
                <a:spcPct val="0"/>
              </a:spcBef>
              <a:spcAft>
                <a:spcPct val="0"/>
              </a:spcAft>
              <a:defRPr sz="4000">
                <a:solidFill>
                  <a:schemeClr val="tx1"/>
                </a:solidFill>
                <a:latin typeface="Calibri" panose="020F0502020204030204" pitchFamily="34" charset="0"/>
              </a:defRPr>
            </a:lvl6pPr>
            <a:lvl7pPr marL="914400" algn="l" rtl="0" fontAlgn="base">
              <a:lnSpc>
                <a:spcPct val="90000"/>
              </a:lnSpc>
              <a:spcBef>
                <a:spcPct val="0"/>
              </a:spcBef>
              <a:spcAft>
                <a:spcPct val="0"/>
              </a:spcAft>
              <a:defRPr sz="4000">
                <a:solidFill>
                  <a:schemeClr val="tx1"/>
                </a:solidFill>
                <a:latin typeface="Calibri" panose="020F0502020204030204" pitchFamily="34" charset="0"/>
              </a:defRPr>
            </a:lvl7pPr>
            <a:lvl8pPr marL="1371600" algn="l" rtl="0" fontAlgn="base">
              <a:lnSpc>
                <a:spcPct val="90000"/>
              </a:lnSpc>
              <a:spcBef>
                <a:spcPct val="0"/>
              </a:spcBef>
              <a:spcAft>
                <a:spcPct val="0"/>
              </a:spcAft>
              <a:defRPr sz="4000">
                <a:solidFill>
                  <a:schemeClr val="tx1"/>
                </a:solidFill>
                <a:latin typeface="Calibri" panose="020F0502020204030204" pitchFamily="34" charset="0"/>
              </a:defRPr>
            </a:lvl8pPr>
            <a:lvl9pPr marL="1828800" algn="l" rtl="0" fontAlgn="base">
              <a:lnSpc>
                <a:spcPct val="90000"/>
              </a:lnSpc>
              <a:spcBef>
                <a:spcPct val="0"/>
              </a:spcBef>
              <a:spcAft>
                <a:spcPct val="0"/>
              </a:spcAft>
              <a:defRPr sz="4000">
                <a:solidFill>
                  <a:schemeClr val="tx1"/>
                </a:solidFill>
                <a:latin typeface="Calibri" panose="020F0502020204030204" pitchFamily="34" charset="0"/>
              </a:defRPr>
            </a:lvl9pPr>
          </a:lstStyle>
          <a:p>
            <a:r>
              <a:rPr lang="fi-FI" sz="2400" b="1"/>
              <a:t>Osa-alueiden kuormitusselvityksiä ja suunnitelmia</a:t>
            </a:r>
          </a:p>
        </p:txBody>
      </p:sp>
      <p:sp>
        <p:nvSpPr>
          <p:cNvPr id="11" name="Tekstiruutu 10">
            <a:hlinkClick r:id="rId4"/>
            <a:extLst>
              <a:ext uri="{FF2B5EF4-FFF2-40B4-BE49-F238E27FC236}">
                <a16:creationId xmlns:a16="http://schemas.microsoft.com/office/drawing/2014/main" id="{2E003AA9-0206-0EB1-A7FD-995AB87F517E}"/>
              </a:ext>
            </a:extLst>
          </p:cNvPr>
          <p:cNvSpPr txBox="1"/>
          <p:nvPr/>
        </p:nvSpPr>
        <p:spPr>
          <a:xfrm>
            <a:off x="2997200" y="4324615"/>
            <a:ext cx="8717944" cy="1938992"/>
          </a:xfrm>
          <a:prstGeom prst="rect">
            <a:avLst/>
          </a:prstGeom>
          <a:noFill/>
        </p:spPr>
        <p:txBody>
          <a:bodyPr wrap="square" lIns="0" tIns="0" rIns="0" bIns="0" rtlCol="0" anchor="t">
            <a:spAutoFit/>
          </a:bodyPr>
          <a:lstStyle/>
          <a:p>
            <a:r>
              <a:rPr lang="fi-FI">
                <a:solidFill>
                  <a:srgbClr val="444444"/>
                </a:solidFill>
                <a:latin typeface="PT Sans"/>
              </a:rPr>
              <a:t>Niskajärven kuormitusselvitys (2017) </a:t>
            </a:r>
            <a:r>
              <a:rPr lang="fi-FI">
                <a:solidFill>
                  <a:schemeClr val="tx1">
                    <a:lumMod val="40000"/>
                    <a:lumOff val="60000"/>
                  </a:schemeClr>
                </a:solidFill>
                <a:latin typeface="PT Sans"/>
                <a:hlinkClick r:id="rId8">
                  <a:extLst>
                    <a:ext uri="{A12FA001-AC4F-418D-AE19-62706E023703}">
                      <ahyp:hlinkClr xmlns:ahyp="http://schemas.microsoft.com/office/drawing/2018/hyperlinkcolor" val="tx"/>
                    </a:ext>
                  </a:extLst>
                </a:hlinkClick>
              </a:rPr>
              <a:t>(pdf)</a:t>
            </a:r>
            <a:endParaRPr lang="fi-FI">
              <a:solidFill>
                <a:schemeClr val="tx1">
                  <a:lumMod val="40000"/>
                  <a:lumOff val="60000"/>
                </a:schemeClr>
              </a:solidFill>
              <a:latin typeface="PT Sans"/>
            </a:endParaRPr>
          </a:p>
          <a:p>
            <a:pPr algn="l"/>
            <a:r>
              <a:rPr lang="fi-FI">
                <a:solidFill>
                  <a:srgbClr val="444444"/>
                </a:solidFill>
                <a:latin typeface="PT Sans"/>
              </a:rPr>
              <a:t>Pieksänjärven ainetasetutkimus vuosina 2014-2015 (2016) </a:t>
            </a:r>
            <a:r>
              <a:rPr lang="fi-FI">
                <a:solidFill>
                  <a:srgbClr val="444444"/>
                </a:solidFill>
                <a:latin typeface="PT Sans"/>
                <a:hlinkClick r:id="rId9"/>
              </a:rPr>
              <a:t>(pdf)</a:t>
            </a:r>
            <a:endParaRPr lang="fi-FI">
              <a:solidFill>
                <a:srgbClr val="444444"/>
              </a:solidFill>
              <a:latin typeface="PT Sans"/>
            </a:endParaRPr>
          </a:p>
          <a:p>
            <a:r>
              <a:rPr lang="fi-FI">
                <a:solidFill>
                  <a:srgbClr val="444444"/>
                </a:solidFill>
                <a:latin typeface="PT Sans"/>
              </a:rPr>
              <a:t>Heiniö –järven kunnostuksen esiselvitys (2021) </a:t>
            </a:r>
            <a:r>
              <a:rPr lang="fi-FI">
                <a:solidFill>
                  <a:srgbClr val="444444"/>
                </a:solidFill>
                <a:latin typeface="PT Sans"/>
                <a:hlinkClick r:id="rId10"/>
              </a:rPr>
              <a:t>(pdf)</a:t>
            </a:r>
            <a:endParaRPr lang="fi-FI">
              <a:solidFill>
                <a:srgbClr val="444444"/>
              </a:solidFill>
              <a:latin typeface="PT Sans" panose="020F0502020204030204" pitchFamily="34" charset="0"/>
            </a:endParaRPr>
          </a:p>
          <a:p>
            <a:r>
              <a:rPr lang="fi-FI">
                <a:solidFill>
                  <a:srgbClr val="444444"/>
                </a:solidFill>
                <a:latin typeface="PT Sans"/>
              </a:rPr>
              <a:t>Iso-</a:t>
            </a:r>
            <a:r>
              <a:rPr lang="fi-FI" err="1">
                <a:solidFill>
                  <a:srgbClr val="444444"/>
                </a:solidFill>
                <a:latin typeface="PT Sans"/>
              </a:rPr>
              <a:t>Nivujärven</a:t>
            </a:r>
            <a:r>
              <a:rPr lang="fi-FI">
                <a:solidFill>
                  <a:srgbClr val="444444"/>
                </a:solidFill>
                <a:latin typeface="PT Sans"/>
              </a:rPr>
              <a:t> kunnostussuunnitelma (2024) </a:t>
            </a:r>
            <a:r>
              <a:rPr lang="fi-FI">
                <a:solidFill>
                  <a:srgbClr val="444444"/>
                </a:solidFill>
                <a:latin typeface="PT Sans"/>
                <a:hlinkClick r:id="rId11"/>
              </a:rPr>
              <a:t>(pdf)</a:t>
            </a:r>
          </a:p>
          <a:p>
            <a:pPr algn="l"/>
            <a:r>
              <a:rPr lang="fi-FI" err="1">
                <a:solidFill>
                  <a:srgbClr val="444444"/>
                </a:solidFill>
                <a:latin typeface="PT Sans"/>
              </a:rPr>
              <a:t>Pyhitty</a:t>
            </a:r>
            <a:r>
              <a:rPr lang="fi-FI">
                <a:solidFill>
                  <a:srgbClr val="444444"/>
                </a:solidFill>
                <a:latin typeface="PT Sans"/>
              </a:rPr>
              <a:t> (Näytteenottoa tehty 2023-2024, selvitys mahdollisesti osana ACWA LIFE-hanketta)</a:t>
            </a:r>
          </a:p>
          <a:p>
            <a:r>
              <a:rPr lang="fi-FI">
                <a:solidFill>
                  <a:srgbClr val="444444"/>
                </a:solidFill>
                <a:latin typeface="PT Sans"/>
              </a:rPr>
              <a:t>Kangasjärven sedimenttiselvitys (2024) </a:t>
            </a:r>
            <a:r>
              <a:rPr lang="fi-FI">
                <a:solidFill>
                  <a:srgbClr val="444444"/>
                </a:solidFill>
                <a:latin typeface="PT Sans"/>
                <a:hlinkClick r:id="rId12"/>
              </a:rPr>
              <a:t>(pdf)</a:t>
            </a:r>
          </a:p>
        </p:txBody>
      </p:sp>
      <p:pic>
        <p:nvPicPr>
          <p:cNvPr id="5" name="Kuva 4">
            <a:extLst>
              <a:ext uri="{FF2B5EF4-FFF2-40B4-BE49-F238E27FC236}">
                <a16:creationId xmlns:a16="http://schemas.microsoft.com/office/drawing/2014/main" id="{3AFABB78-9247-8028-60C8-D1D83C9E0CFD}"/>
              </a:ext>
            </a:extLst>
          </p:cNvPr>
          <p:cNvPicPr preferRelativeResize="0">
            <a:picLocks/>
          </p:cNvPicPr>
          <p:nvPr/>
        </p:nvPicPr>
        <p:blipFill>
          <a:blip r:embed="rId13"/>
          <a:stretch>
            <a:fillRect/>
          </a:stretch>
        </p:blipFill>
        <p:spPr>
          <a:xfrm>
            <a:off x="674856" y="3952883"/>
            <a:ext cx="1962000" cy="2754000"/>
          </a:xfrm>
          <a:prstGeom prst="rect">
            <a:avLst/>
          </a:prstGeom>
          <a:ln>
            <a:solidFill>
              <a:schemeClr val="tx1"/>
            </a:solidFill>
          </a:ln>
        </p:spPr>
      </p:pic>
      <p:sp>
        <p:nvSpPr>
          <p:cNvPr id="7" name="Tekstiruutu 6">
            <a:extLst>
              <a:ext uri="{FF2B5EF4-FFF2-40B4-BE49-F238E27FC236}">
                <a16:creationId xmlns:a16="http://schemas.microsoft.com/office/drawing/2014/main" id="{5B8E3CE3-FFBD-A4C1-D7C2-B50429110E52}"/>
              </a:ext>
            </a:extLst>
          </p:cNvPr>
          <p:cNvSpPr txBox="1"/>
          <p:nvPr/>
        </p:nvSpPr>
        <p:spPr>
          <a:xfrm>
            <a:off x="3028390" y="2815229"/>
            <a:ext cx="6432550" cy="276999"/>
          </a:xfrm>
          <a:prstGeom prst="rect">
            <a:avLst/>
          </a:prstGeom>
          <a:noFill/>
        </p:spPr>
        <p:txBody>
          <a:bodyPr wrap="square" lIns="0" tIns="0" rIns="0" bIns="0" rtlCol="0">
            <a:spAutoFit/>
          </a:bodyPr>
          <a:lstStyle>
            <a:defPPr>
              <a:defRPr lang="fi-FI"/>
            </a:defPPr>
            <a:lvl1pPr>
              <a:defRPr b="0" i="0" u="sng">
                <a:solidFill>
                  <a:srgbClr val="1A2955"/>
                </a:solidFill>
                <a:effectLst/>
                <a:latin typeface="PT Sans" panose="020F0502020204030204" pitchFamily="34" charset="0"/>
              </a:defRPr>
            </a:lvl1pPr>
          </a:lstStyle>
          <a:p>
            <a:r>
              <a:rPr lang="fi-FI">
                <a:solidFill>
                  <a:srgbClr val="61C1D6"/>
                </a:solidFill>
                <a:hlinkClick r:id="rId14">
                  <a:extLst>
                    <a:ext uri="{A12FA001-AC4F-418D-AE19-62706E023703}">
                      <ahyp:hlinkClr xmlns:ahyp="http://schemas.microsoft.com/office/drawing/2018/hyperlinkcolor" val="tx"/>
                    </a:ext>
                  </a:extLst>
                </a:hlinkClick>
              </a:rPr>
              <a:t>Virtasalmi-Joroinen </a:t>
            </a:r>
            <a:r>
              <a:rPr lang="fi-FI">
                <a:solidFill>
                  <a:schemeClr val="tx2">
                    <a:lumMod val="40000"/>
                    <a:lumOff val="60000"/>
                  </a:schemeClr>
                </a:solidFill>
                <a:hlinkClick r:id="rId14">
                  <a:extLst>
                    <a:ext uri="{A12FA001-AC4F-418D-AE19-62706E023703}">
                      <ahyp:hlinkClr xmlns:ahyp="http://schemas.microsoft.com/office/drawing/2018/hyperlinkcolor" val="tx"/>
                    </a:ext>
                  </a:extLst>
                </a:hlinkClick>
              </a:rPr>
              <a:t>kalatalousalue</a:t>
            </a:r>
            <a:r>
              <a:rPr lang="fi-FI">
                <a:solidFill>
                  <a:schemeClr val="tx2">
                    <a:lumMod val="40000"/>
                    <a:lumOff val="60000"/>
                  </a:schemeClr>
                </a:solidFill>
              </a:rPr>
              <a:t> (2021)</a:t>
            </a:r>
            <a:r>
              <a:rPr lang="fi-FI"/>
              <a:t> (pdf)</a:t>
            </a:r>
          </a:p>
        </p:txBody>
      </p:sp>
    </p:spTree>
    <p:extLst>
      <p:ext uri="{BB962C8B-B14F-4D97-AF65-F5344CB8AC3E}">
        <p14:creationId xmlns:p14="http://schemas.microsoft.com/office/powerpoint/2010/main" val="351880099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5ED68DC-EE9F-DF50-09CE-5F7DD7CA2676}"/>
              </a:ext>
            </a:extLst>
          </p:cNvPr>
          <p:cNvSpPr>
            <a:spLocks noGrp="1"/>
          </p:cNvSpPr>
          <p:nvPr>
            <p:ph type="title"/>
          </p:nvPr>
        </p:nvSpPr>
        <p:spPr>
          <a:xfrm>
            <a:off x="838200" y="365125"/>
            <a:ext cx="10515600" cy="1325563"/>
          </a:xfrm>
        </p:spPr>
        <p:txBody>
          <a:bodyPr wrap="square" anchor="ctr">
            <a:normAutofit/>
          </a:bodyPr>
          <a:lstStyle/>
          <a:p>
            <a:r>
              <a:rPr lang="fi-FI"/>
              <a:t>Avustushaku 2025</a:t>
            </a:r>
          </a:p>
        </p:txBody>
      </p:sp>
      <p:sp>
        <p:nvSpPr>
          <p:cNvPr id="3" name="Sisällön paikkamerkki 2">
            <a:extLst>
              <a:ext uri="{FF2B5EF4-FFF2-40B4-BE49-F238E27FC236}">
                <a16:creationId xmlns:a16="http://schemas.microsoft.com/office/drawing/2014/main" id="{917BFCD9-AAE4-2825-220D-BF24E648CC0D}"/>
              </a:ext>
            </a:extLst>
          </p:cNvPr>
          <p:cNvSpPr>
            <a:spLocks noGrp="1"/>
          </p:cNvSpPr>
          <p:nvPr>
            <p:ph sz="half" idx="1"/>
          </p:nvPr>
        </p:nvSpPr>
        <p:spPr>
          <a:xfrm>
            <a:off x="838200" y="1825625"/>
            <a:ext cx="5181600" cy="4351338"/>
          </a:xfrm>
        </p:spPr>
        <p:txBody>
          <a:bodyPr wrap="square" anchor="t">
            <a:normAutofit/>
          </a:bodyPr>
          <a:lstStyle/>
          <a:p>
            <a:r>
              <a:rPr lang="fi-FI" sz="1700"/>
              <a:t>Avustushaku auki 17.10.-1.12.2025</a:t>
            </a:r>
            <a:endParaRPr lang="fi-FI"/>
          </a:p>
          <a:p>
            <a:pPr>
              <a:buClr>
                <a:srgbClr val="61C1D6"/>
              </a:buClr>
            </a:pPr>
            <a:r>
              <a:rPr lang="fi-FI" sz="1700">
                <a:ea typeface="Calibri"/>
                <a:cs typeface="Calibri"/>
              </a:rPr>
              <a:t>Painopisteenä valuma-alueella tapahtuvat vesienhoitotoimenpiteet</a:t>
            </a:r>
          </a:p>
          <a:p>
            <a:pPr>
              <a:buClr>
                <a:srgbClr val="61C1D6"/>
              </a:buClr>
            </a:pPr>
            <a:r>
              <a:rPr lang="fi-FI" sz="1700">
                <a:ea typeface="Calibri"/>
                <a:cs typeface="Calibri"/>
              </a:rPr>
              <a:t>Avustushakemukset käsittelee ELY-keskus</a:t>
            </a:r>
          </a:p>
          <a:p>
            <a:pPr>
              <a:buClr>
                <a:srgbClr val="61C1D6"/>
              </a:buClr>
            </a:pPr>
            <a:r>
              <a:rPr lang="fi-FI" sz="1700">
                <a:ea typeface="Calibri"/>
                <a:cs typeface="Calibri"/>
              </a:rPr>
              <a:t>Avustuspäätökset Itä-Suomen EVK</a:t>
            </a:r>
          </a:p>
          <a:p>
            <a:pPr>
              <a:buClr>
                <a:srgbClr val="61C1D6"/>
              </a:buClr>
            </a:pPr>
            <a:endParaRPr lang="fi-FI" sz="1700">
              <a:ea typeface="Calibri"/>
              <a:cs typeface="Calibri"/>
            </a:endParaRPr>
          </a:p>
          <a:p>
            <a:pPr>
              <a:buClr>
                <a:srgbClr val="61C1D6"/>
              </a:buClr>
            </a:pPr>
            <a:r>
              <a:rPr lang="fi-FI" sz="1700">
                <a:ea typeface="Calibri"/>
                <a:cs typeface="Calibri"/>
              </a:rPr>
              <a:t>Pohjavesien avustusasetus (</a:t>
            </a:r>
            <a:r>
              <a:rPr lang="fi-FI" sz="1700" err="1">
                <a:ea typeface="Calibri" panose="020F0502020204030204"/>
                <a:cs typeface="Calibri" panose="020F0502020204030204"/>
              </a:rPr>
              <a:t>Vna</a:t>
            </a:r>
            <a:r>
              <a:rPr lang="fi-FI" sz="1700">
                <a:ea typeface="Calibri"/>
                <a:cs typeface="Calibri"/>
              </a:rPr>
              <a:t> 881/2025) voimaan 1.1.2026</a:t>
            </a:r>
          </a:p>
          <a:p>
            <a:pPr lvl="1"/>
            <a:r>
              <a:rPr lang="fi-FI" sz="1700">
                <a:ea typeface="Calibri"/>
                <a:cs typeface="Calibri"/>
              </a:rPr>
              <a:t>Ensi vuonna haettavana avustusta laajempiin pohjavesien suojeluun liittyviin toimenpiteisiin</a:t>
            </a:r>
          </a:p>
          <a:p>
            <a:pPr lvl="1"/>
            <a:r>
              <a:rPr lang="fi-FI" sz="1700">
                <a:ea typeface="Calibri"/>
                <a:cs typeface="Calibri"/>
              </a:rPr>
              <a:t>Avustus jopa 80 %</a:t>
            </a:r>
          </a:p>
        </p:txBody>
      </p:sp>
      <p:pic>
        <p:nvPicPr>
          <p:cNvPr id="6" name="Kuva 5" descr="Kuva, joka sisältää kohteen sisä-, vaate, huonekalu, henkilö&#10;&#10;Tekoälyn luoma sisältö voi olla virheellistä.">
            <a:extLst>
              <a:ext uri="{FF2B5EF4-FFF2-40B4-BE49-F238E27FC236}">
                <a16:creationId xmlns:a16="http://schemas.microsoft.com/office/drawing/2014/main" id="{C162A22F-E539-10C5-1C6C-F25A628A511D}"/>
              </a:ext>
            </a:extLst>
          </p:cNvPr>
          <p:cNvPicPr>
            <a:picLocks noChangeAspect="1"/>
          </p:cNvPicPr>
          <p:nvPr/>
        </p:nvPicPr>
        <p:blipFill>
          <a:blip r:embed="rId2"/>
          <a:srcRect t="4479" b="6891"/>
          <a:stretch/>
        </p:blipFill>
        <p:spPr>
          <a:xfrm>
            <a:off x="6172200" y="1825625"/>
            <a:ext cx="5181600" cy="4351338"/>
          </a:xfrm>
          <a:prstGeom prst="rect">
            <a:avLst/>
          </a:prstGeom>
          <a:noFill/>
        </p:spPr>
      </p:pic>
      <p:sp>
        <p:nvSpPr>
          <p:cNvPr id="4" name="Päivämäärän paikkamerkki 3">
            <a:extLst>
              <a:ext uri="{FF2B5EF4-FFF2-40B4-BE49-F238E27FC236}">
                <a16:creationId xmlns:a16="http://schemas.microsoft.com/office/drawing/2014/main" id="{CA5C3B62-C4A0-46BE-40AF-CC5DBAE79EC3}"/>
              </a:ext>
            </a:extLst>
          </p:cNvPr>
          <p:cNvSpPr>
            <a:spLocks noGrp="1"/>
          </p:cNvSpPr>
          <p:nvPr>
            <p:ph type="dt" sz="half" idx="10"/>
          </p:nvPr>
        </p:nvSpPr>
        <p:spPr>
          <a:xfrm>
            <a:off x="838200" y="6356350"/>
            <a:ext cx="2743200" cy="365125"/>
          </a:xfrm>
        </p:spPr>
        <p:txBody>
          <a:bodyPr anchor="ctr">
            <a:normAutofit/>
          </a:bodyPr>
          <a:lstStyle/>
          <a:p>
            <a:pPr>
              <a:spcAft>
                <a:spcPts val="600"/>
              </a:spcAft>
              <a:defRPr/>
            </a:pPr>
            <a:fld id="{EB46ABCE-4B03-4CB3-AD4D-21E588D1DF6B}" type="datetime1">
              <a:rPr lang="fi-FI"/>
              <a:pPr>
                <a:spcAft>
                  <a:spcPts val="600"/>
                </a:spcAft>
                <a:defRPr/>
              </a:pPr>
              <a:t>7.10.2025</a:t>
            </a:fld>
            <a:endParaRPr lang="fi-FI"/>
          </a:p>
        </p:txBody>
      </p:sp>
      <p:sp>
        <p:nvSpPr>
          <p:cNvPr id="5" name="Dian numeron paikkamerkki 4">
            <a:extLst>
              <a:ext uri="{FF2B5EF4-FFF2-40B4-BE49-F238E27FC236}">
                <a16:creationId xmlns:a16="http://schemas.microsoft.com/office/drawing/2014/main" id="{CFAE5B70-7E76-6B26-3C44-802951229E3D}"/>
              </a:ext>
            </a:extLst>
          </p:cNvPr>
          <p:cNvSpPr>
            <a:spLocks noGrp="1"/>
          </p:cNvSpPr>
          <p:nvPr>
            <p:ph type="sldNum" sz="quarter" idx="12"/>
          </p:nvPr>
        </p:nvSpPr>
        <p:spPr>
          <a:xfrm>
            <a:off x="8610600" y="6356350"/>
            <a:ext cx="2743200" cy="365125"/>
          </a:xfrm>
        </p:spPr>
        <p:txBody>
          <a:bodyPr anchor="ctr">
            <a:normAutofit/>
          </a:bodyPr>
          <a:lstStyle/>
          <a:p>
            <a:pPr>
              <a:spcAft>
                <a:spcPts val="600"/>
              </a:spcAft>
              <a:defRPr/>
            </a:pPr>
            <a:fld id="{D3E21C87-9933-4CC4-B59B-21E3D54545C6}" type="slidenum">
              <a:rPr lang="fi-FI"/>
              <a:pPr>
                <a:spcAft>
                  <a:spcPts val="600"/>
                </a:spcAft>
                <a:defRPr/>
              </a:pPr>
              <a:t>8</a:t>
            </a:fld>
            <a:endParaRPr lang="fi-FI"/>
          </a:p>
        </p:txBody>
      </p:sp>
    </p:spTree>
    <p:extLst>
      <p:ext uri="{BB962C8B-B14F-4D97-AF65-F5344CB8AC3E}">
        <p14:creationId xmlns:p14="http://schemas.microsoft.com/office/powerpoint/2010/main" val="3387386478"/>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Otsikko 1">
            <a:extLst>
              <a:ext uri="{FF2B5EF4-FFF2-40B4-BE49-F238E27FC236}">
                <a16:creationId xmlns:a16="http://schemas.microsoft.com/office/drawing/2014/main" id="{A9096247-57CF-A97D-5B40-4916348EE29B}"/>
              </a:ext>
            </a:extLst>
          </p:cNvPr>
          <p:cNvSpPr>
            <a:spLocks noGrp="1"/>
          </p:cNvSpPr>
          <p:nvPr>
            <p:ph type="title"/>
          </p:nvPr>
        </p:nvSpPr>
        <p:spPr>
          <a:xfrm>
            <a:off x="398366" y="339040"/>
            <a:ext cx="11450733" cy="888776"/>
          </a:xfrm>
        </p:spPr>
        <p:txBody>
          <a:bodyPr/>
          <a:lstStyle/>
          <a:p>
            <a:r>
              <a:rPr lang="fi-FI" sz="3600"/>
              <a:t>Päättyneet kunnostushankkeet </a:t>
            </a:r>
          </a:p>
        </p:txBody>
      </p:sp>
      <p:sp>
        <p:nvSpPr>
          <p:cNvPr id="10" name="Tekstiruutu 9">
            <a:extLst>
              <a:ext uri="{FF2B5EF4-FFF2-40B4-BE49-F238E27FC236}">
                <a16:creationId xmlns:a16="http://schemas.microsoft.com/office/drawing/2014/main" id="{F99A94D0-B6DB-5B11-5769-F8DB99F8F4D3}"/>
              </a:ext>
            </a:extLst>
          </p:cNvPr>
          <p:cNvSpPr txBox="1"/>
          <p:nvPr/>
        </p:nvSpPr>
        <p:spPr>
          <a:xfrm>
            <a:off x="394408" y="1238254"/>
            <a:ext cx="6360242" cy="3862596"/>
          </a:xfrm>
          <a:prstGeom prst="rect">
            <a:avLst/>
          </a:prstGeom>
          <a:noFill/>
        </p:spPr>
        <p:txBody>
          <a:bodyPr wrap="square">
            <a:spAutoFit/>
          </a:bodyPr>
          <a:lstStyle/>
          <a:p>
            <a:pPr marL="342900" lvl="1" indent="-342900">
              <a:buFont typeface="Arial" panose="020B0604020202020204" pitchFamily="34" charset="0"/>
              <a:buChar char="•"/>
            </a:pPr>
            <a:r>
              <a:rPr lang="fi-FI" sz="2000">
                <a:latin typeface="Calibri" panose="020F0502020204030204" pitchFamily="34" charset="0"/>
              </a:rPr>
              <a:t>Ahvenlammen ja Hiidenlammen hoitokalastus - ESAELY/1357/2022</a:t>
            </a:r>
          </a:p>
          <a:p>
            <a:pPr marL="800100" lvl="2" indent="-342900">
              <a:buFont typeface="Arial" panose="020B0604020202020204" pitchFamily="34" charset="0"/>
              <a:buChar char="•"/>
            </a:pPr>
            <a:r>
              <a:rPr lang="fi-FI" sz="1500"/>
              <a:t>Hanke </a:t>
            </a:r>
            <a:r>
              <a:rPr lang="fi-FI" sz="1500" err="1"/>
              <a:t>alitoteutui</a:t>
            </a:r>
            <a:r>
              <a:rPr lang="fi-FI" sz="1500"/>
              <a:t>, 2000 € avustuksesta käytettiin vain 91,15 €. </a:t>
            </a:r>
          </a:p>
          <a:p>
            <a:pPr marL="342900" lvl="1" indent="-342900">
              <a:buFont typeface="Arial" panose="020B0604020202020204" pitchFamily="34" charset="0"/>
              <a:buChar char="•"/>
            </a:pPr>
            <a:endParaRPr lang="fi-FI" sz="2000">
              <a:latin typeface="Calibri" panose="020F0502020204030204" pitchFamily="34" charset="0"/>
            </a:endParaRPr>
          </a:p>
          <a:p>
            <a:pPr marL="342900" lvl="1" indent="-342900">
              <a:buFont typeface="Arial" panose="020B0604020202020204" pitchFamily="34" charset="0"/>
              <a:buChar char="•"/>
            </a:pPr>
            <a:r>
              <a:rPr lang="fi-FI" sz="2000">
                <a:latin typeface="Calibri" panose="020F0502020204030204" pitchFamily="34" charset="0"/>
              </a:rPr>
              <a:t>Vehkalammen ja Uuhilammen </a:t>
            </a:r>
            <a:r>
              <a:rPr lang="fi-FI" sz="2000" err="1">
                <a:latin typeface="Calibri" panose="020F0502020204030204" pitchFamily="34" charset="0"/>
              </a:rPr>
              <a:t>laskeutuskosteikoiden</a:t>
            </a:r>
            <a:r>
              <a:rPr lang="fi-FI" sz="2000">
                <a:latin typeface="Calibri" panose="020F0502020204030204" pitchFamily="34" charset="0"/>
              </a:rPr>
              <a:t> rakentamisen 1. vaihe - ESAELY/1471/2021</a:t>
            </a:r>
          </a:p>
          <a:p>
            <a:pPr marL="800100" lvl="2" indent="-342900">
              <a:buFont typeface="Arial" panose="020B0604020202020204" pitchFamily="34" charset="0"/>
              <a:buChar char="•"/>
            </a:pPr>
            <a:r>
              <a:rPr lang="fi-FI" sz="1500"/>
              <a:t>Hanke ei toteutunut.</a:t>
            </a:r>
          </a:p>
          <a:p>
            <a:pPr marL="342900" lvl="1" indent="-342900">
              <a:buFont typeface="Arial" panose="020B0604020202020204" pitchFamily="34" charset="0"/>
              <a:buChar char="•"/>
            </a:pPr>
            <a:endParaRPr lang="fi-FI" sz="1500">
              <a:latin typeface="Calibri" panose="020F0502020204030204" pitchFamily="34" charset="0"/>
            </a:endParaRPr>
          </a:p>
          <a:p>
            <a:pPr marL="342900" lvl="1" indent="-342900">
              <a:buFont typeface="Arial" panose="020B0604020202020204" pitchFamily="34" charset="0"/>
              <a:buChar char="•"/>
            </a:pPr>
            <a:r>
              <a:rPr lang="fi-FI" sz="2000">
                <a:latin typeface="Calibri" panose="020F0502020204030204" pitchFamily="34" charset="0"/>
              </a:rPr>
              <a:t>Iso-</a:t>
            </a:r>
            <a:r>
              <a:rPr lang="fi-FI" sz="2000" err="1">
                <a:latin typeface="Calibri" panose="020F0502020204030204" pitchFamily="34" charset="0"/>
              </a:rPr>
              <a:t>Nivujärven</a:t>
            </a:r>
            <a:r>
              <a:rPr lang="fi-FI" sz="2000">
                <a:latin typeface="Calibri" panose="020F0502020204030204" pitchFamily="34" charset="0"/>
              </a:rPr>
              <a:t> kunnostussuunnitelma - ESAELY/1428/2021</a:t>
            </a:r>
          </a:p>
          <a:p>
            <a:pPr marL="800100" lvl="2" indent="-342900">
              <a:buFont typeface="Arial" panose="020B0604020202020204" pitchFamily="34" charset="0"/>
              <a:buChar char="•"/>
            </a:pPr>
            <a:r>
              <a:rPr lang="fi-FI" sz="1500"/>
              <a:t>Suunnitelma valmistui vuonna 2024. Tällä hetkellä ei jatkotoimia tiedossa. </a:t>
            </a:r>
            <a:endParaRPr lang="fi-FI" sz="1500">
              <a:latin typeface="Calibri" panose="020F0502020204030204" pitchFamily="34" charset="0"/>
            </a:endParaRPr>
          </a:p>
          <a:p>
            <a:pPr marL="342900" lvl="1" indent="-342900">
              <a:buFont typeface="Arial" panose="020B0604020202020204" pitchFamily="34" charset="0"/>
              <a:buChar char="•"/>
            </a:pPr>
            <a:endParaRPr lang="fi-FI" sz="1500">
              <a:latin typeface="Calibri" panose="020F0502020204030204" pitchFamily="34" charset="0"/>
            </a:endParaRPr>
          </a:p>
          <a:p>
            <a:pPr marL="342900" lvl="1" indent="-342900">
              <a:buFont typeface="Arial" panose="020B0604020202020204" pitchFamily="34" charset="0"/>
              <a:buChar char="•"/>
            </a:pPr>
            <a:endParaRPr lang="fi-FI" sz="1500">
              <a:latin typeface="Calibri" panose="020F0502020204030204" pitchFamily="34" charset="0"/>
            </a:endParaRPr>
          </a:p>
        </p:txBody>
      </p:sp>
      <p:pic>
        <p:nvPicPr>
          <p:cNvPr id="2" name="Kuvan paikkamerkki 6">
            <a:extLst>
              <a:ext uri="{FF2B5EF4-FFF2-40B4-BE49-F238E27FC236}">
                <a16:creationId xmlns:a16="http://schemas.microsoft.com/office/drawing/2014/main" id="{53816A6F-FB57-EB43-5145-614353899947}"/>
              </a:ext>
            </a:extLst>
          </p:cNvPr>
          <p:cNvPicPr>
            <a:picLocks noChangeAspect="1"/>
          </p:cNvPicPr>
          <p:nvPr/>
        </p:nvPicPr>
        <p:blipFill rotWithShape="1">
          <a:blip r:embed="rId2"/>
          <a:srcRect l="28764" r="22892"/>
          <a:stretch/>
        </p:blipFill>
        <p:spPr>
          <a:xfrm>
            <a:off x="7036075" y="1082673"/>
            <a:ext cx="4813024" cy="5600226"/>
          </a:xfrm>
          <a:prstGeom prst="rect">
            <a:avLst/>
          </a:prstGeom>
          <a:noFill/>
          <a:ln>
            <a:solidFill>
              <a:schemeClr val="tx1"/>
            </a:solidFill>
          </a:ln>
        </p:spPr>
      </p:pic>
    </p:spTree>
    <p:extLst>
      <p:ext uri="{BB962C8B-B14F-4D97-AF65-F5344CB8AC3E}">
        <p14:creationId xmlns:p14="http://schemas.microsoft.com/office/powerpoint/2010/main" val="126083711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theme/theme1.xml><?xml version="1.0" encoding="utf-8"?>
<a:theme xmlns:a="http://schemas.openxmlformats.org/drawingml/2006/main" name="Office-teema">
  <a:themeElements>
    <a:clrScheme name="Veden vuoro">
      <a:dk1>
        <a:srgbClr val="035378"/>
      </a:dk1>
      <a:lt1>
        <a:srgbClr val="FFFFFF"/>
      </a:lt1>
      <a:dk2>
        <a:srgbClr val="035378"/>
      </a:dk2>
      <a:lt2>
        <a:srgbClr val="E7E6E6"/>
      </a:lt2>
      <a:accent1>
        <a:srgbClr val="035378"/>
      </a:accent1>
      <a:accent2>
        <a:srgbClr val="61C1D6"/>
      </a:accent2>
      <a:accent3>
        <a:srgbClr val="FDB300"/>
      </a:accent3>
      <a:accent4>
        <a:srgbClr val="6CAC20"/>
      </a:accent4>
      <a:accent5>
        <a:srgbClr val="A82054"/>
      </a:accent5>
      <a:accent6>
        <a:srgbClr val="4188D3"/>
      </a:accent6>
      <a:hlink>
        <a:srgbClr val="61C1D6"/>
      </a:hlink>
      <a:folHlink>
        <a:srgbClr val="61C1D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d2c86073-d20c-4242-97f1-555d65605501" ContentTypeId="0x01010040485BB5EA91409BADF540D1B0254D3304" PreviousValue="true"/>
</file>

<file path=customXml/item2.xml><?xml version="1.0" encoding="utf-8"?>
<ct:contentTypeSchema xmlns:ct="http://schemas.microsoft.com/office/2006/metadata/contentType" xmlns:ma="http://schemas.microsoft.com/office/2006/metadata/properties/metaAttributes" ct:_="" ma:_="" ma:contentTypeName="TAIMI Työtiladokumentti" ma:contentTypeID="0x01010040485BB5EA91409BADF540D1B0254D33040099D33BB4060B52419F6B2FF5A6E6DEFB" ma:contentTypeVersion="25988" ma:contentTypeDescription="Taimin työtiloissa käytettävä sisältötyyppi. Pohjautuu TAIMI Yleisdokumentti-sisältötyyppiin, josta on siivottu mm. joitakin viestinnällisen intran metatietoja pois ja järjestetty metatiedot eri järjestykseen." ma:contentTypeScope="" ma:versionID="4822f6044b2ca037ff2b6972ed2dd0be">
  <xsd:schema xmlns:xsd="http://www.w3.org/2001/XMLSchema" xmlns:xs="http://www.w3.org/2001/XMLSchema" xmlns:p="http://schemas.microsoft.com/office/2006/metadata/properties" xmlns:ns2="a90a8554-5475-4609-9feb-2f024996965b" targetNamespace="http://schemas.microsoft.com/office/2006/metadata/properties" ma:root="true" ma:fieldsID="c96eb3c0b6d8d742dce7924807ccbbe0" ns2:_="">
    <xsd:import namespace="a90a8554-5475-4609-9feb-2f024996965b"/>
    <xsd:element name="properties">
      <xsd:complexType>
        <xsd:sequence>
          <xsd:element name="documentManagement">
            <xsd:complexType>
              <xsd:all>
                <xsd:element ref="ns2:Päiväys" minOccurs="0"/>
                <xsd:element ref="ns2:Dokumenttityyppi" minOccurs="0"/>
                <xsd:element ref="ns2:Dokumentin_x0020_tila" minOccurs="0"/>
                <xsd:element ref="ns2:KEHALaatija" minOccurs="0"/>
                <xsd:element ref="ns2:Lisatieto" minOccurs="0"/>
                <xsd:element ref="ns2:Diaarinumero" minOccurs="0"/>
                <xsd:element ref="ns2:h5218b789dcc4879ac7e2471126f729c" minOccurs="0"/>
                <xsd:element ref="ns2:cdf3ae8bf76741b5a3048f7f7f6eee61" minOccurs="0"/>
                <xsd:element ref="ns2:TaxCatchAll" minOccurs="0"/>
                <xsd:element ref="ns2:ic4bbedd957942e9b7ae9016b7d801af" minOccurs="0"/>
                <xsd:element ref="ns2:ha41659fa04643d0ac27d4c98155f03c" minOccurs="0"/>
                <xsd:element ref="ns2:TaxCatchAllLabel" minOccurs="0"/>
                <xsd:element ref="ns2:Projekti"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0a8554-5475-4609-9feb-2f024996965b" elementFormDefault="qualified">
    <xsd:import namespace="http://schemas.microsoft.com/office/2006/documentManagement/types"/>
    <xsd:import namespace="http://schemas.microsoft.com/office/infopath/2007/PartnerControls"/>
    <xsd:element name="Päiväys" ma:index="2" nillable="true" ma:displayName="Päiväys" ma:description="Päivämäärä muodossa pp.kk.vvvv   HUOM! Ei ole sama kuin Muokkauspäivä, joka muuttuu aina kun dokumentin sisältöä tai ominaisuuksia muutetaan" ma:format="DateOnly" ma:internalName="P_x00e4_iv_x00e4_ys">
      <xsd:simpleType>
        <xsd:restriction base="dms:DateTime"/>
      </xsd:simpleType>
    </xsd:element>
    <xsd:element name="Dokumenttityyppi" ma:index="3" nillable="true" ma:displayName="Dokumenttityyppi" ma:description="Valitse dokumentin sisältöä ja käyttötarkoitusta kuvaava dokumenttityyppi. Käytä yleistyyppejä eli esim. Henkilöstösuunnitelma ja Taloussuunnitelma ovat molemmat Suunnitelma-tyyppisiä. Tarkenna tyyppiä tarvittaessa esim. dokumentin nimessä." ma:format="Dropdown" ma:internalName="Dokumenttityyppi">
      <xsd:simpleType>
        <xsd:restriction base="dms:Choice">
          <xsd:enumeration value="TUNTEMATON"/>
          <xsd:enumeration value="Muu dokumenttityyppi"/>
          <xsd:enumeration value="Aloite"/>
          <xsd:enumeration value="Analyysi"/>
          <xsd:enumeration value="Ansioluettelo"/>
          <xsd:enumeration value="Arvio"/>
          <xsd:enumeration value="Arviointi"/>
          <xsd:enumeration value="Asettamispäätös"/>
          <xsd:enumeration value="Asetus"/>
          <xsd:enumeration value="Asiakirjamalli"/>
          <xsd:enumeration value="Asialista"/>
          <xsd:enumeration value="Ehdotus"/>
          <xsd:enumeration value="Esite"/>
          <xsd:enumeration value="Esittely"/>
          <xsd:enumeration value="Esitys"/>
          <xsd:enumeration value="Esityslista"/>
          <xsd:enumeration value="Haaste"/>
          <xsd:enumeration value="Hakemus"/>
          <xsd:enumeration value="Hankekortti"/>
          <xsd:enumeration value="Hinnasto"/>
          <xsd:enumeration value="Huomautus"/>
          <xsd:enumeration value="Hyvitys"/>
          <xsd:enumeration value="Hyväksyminen"/>
          <xsd:enumeration value="Ilmoitus"/>
          <xsd:enumeration value="Jälkiarviointi"/>
          <xsd:enumeration value="Kannanotto"/>
          <xsd:enumeration value="Kartta"/>
          <xsd:enumeration value="Kehittämisehdotus"/>
          <xsd:enumeration value="Kehotus"/>
          <xsd:enumeration value="Kirje"/>
          <xsd:enumeration value="Kokouskutsu"/>
          <xsd:enumeration value="Korvaus"/>
          <xsd:enumeration value="Kuittauspyyntö"/>
          <xsd:enumeration value="Kuitti"/>
          <xsd:enumeration value="Kustannusarvio"/>
          <xsd:enumeration value="Kutsu"/>
          <xsd:enumeration value="Kuuleminen"/>
          <xsd:enumeration value="Kuulutus"/>
          <xsd:enumeration value="Kuva"/>
          <xsd:enumeration value="Kuvaus"/>
          <xsd:enumeration value="Laskelma"/>
          <xsd:enumeration value="Lasku"/>
          <xsd:enumeration value="Lausunto"/>
          <xsd:enumeration value="Lausuntopyyntö"/>
          <xsd:enumeration value="Liite"/>
          <xsd:enumeration value="Linkki"/>
          <xsd:enumeration value="Lista"/>
          <xsd:enumeration value="Lomake"/>
          <xsd:enumeration value="Loppuraportti"/>
          <xsd:enumeration value="Luettelo"/>
          <xsd:enumeration value="Lupa"/>
          <xsd:enumeration value="Lupaehdot"/>
          <xsd:enumeration value="Lähete"/>
          <xsd:enumeration value="Määrittely"/>
          <xsd:enumeration value="Määritys"/>
          <xsd:enumeration value="Määrärahakirje"/>
          <xsd:enumeration value="Muistio"/>
          <xsd:enumeration value="Muutosilmoitus"/>
          <xsd:enumeration value="Nimitys"/>
          <xsd:enumeration value="Ohje"/>
          <xsd:enumeration value="Ohjelma"/>
          <xsd:enumeration value="Oikaisupäätös"/>
          <xsd:enumeration value="Oikaisuohje"/>
          <xsd:enumeration value="Palautuspyyntö"/>
          <xsd:enumeration value="Palvelukuvaus"/>
          <xsd:enumeration value="Pelastussuunnitelma"/>
          <xsd:enumeration value="Perustelumuistio"/>
          <xsd:enumeration value="Perusteltu päätelmä"/>
          <xsd:enumeration value="Politiikka"/>
          <xsd:enumeration value="Posteri"/>
          <xsd:enumeration value="Projektiehdotus"/>
          <xsd:enumeration value="Projektisuunnitelma"/>
          <xsd:enumeration value="Prosessikuvaus"/>
          <xsd:enumeration value="Pyyntö"/>
          <xsd:enumeration value="Päätös"/>
          <xsd:enumeration value="Pöytäkirja"/>
          <xsd:enumeration value="Raportti"/>
          <xsd:enumeration value="Ratkaisu"/>
          <xsd:enumeration value="Rekisteriseloste"/>
          <xsd:enumeration value="Reklamaatio"/>
          <xsd:enumeration value="Resurssivaraus"/>
          <xsd:enumeration value="Saate"/>
          <xsd:enumeration value="Selvitys"/>
          <xsd:enumeration value="Selvityspyyntö"/>
          <xsd:enumeration value="Sitoumus"/>
          <xsd:enumeration value="Sivusto"/>
          <xsd:enumeration value="Sopimus"/>
          <xsd:enumeration value="Strategia"/>
          <xsd:enumeration value="Suunnitelma"/>
          <xsd:enumeration value="Sähköpostiviesti"/>
          <xsd:enumeration value="Tarjous"/>
          <xsd:enumeration value="Tarjouspyyntö"/>
          <xsd:enumeration value="Tarkastus"/>
          <xsd:enumeration value="Tehtävänkuva"/>
          <xsd:enumeration value="Tiedote"/>
          <xsd:enumeration value="Tietojärjestelmäseloste"/>
          <xsd:enumeration value="Tietosuojaseloste"/>
          <xsd:enumeration value="Tietosuojakortti"/>
          <xsd:enumeration value="Tilaus"/>
          <xsd:enumeration value="Tilausvahvistus"/>
          <xsd:enumeration value="Todistus"/>
          <xsd:enumeration value="Toimeksianto"/>
          <xsd:enumeration value="Tosite"/>
          <xsd:enumeration value="Työjärjestys"/>
          <xsd:enumeration value="Urakkaohjelma"/>
          <xsd:enumeration value="Uutiskirje"/>
          <xsd:enumeration value="Vaatimus"/>
          <xsd:enumeration value="Valitus"/>
          <xsd:enumeration value="Valitusosoitus"/>
          <xsd:enumeration value="Vastaus"/>
          <xsd:enumeration value="Vastine"/>
          <xsd:enumeration value="Video"/>
          <xsd:enumeration value="Yhteenveto"/>
          <xsd:enumeration value="Äänitiedosto"/>
          <xsd:enumeration value="Palvelusopimus"/>
          <xsd:enumeration value="Toimeksiantosopimus"/>
          <xsd:enumeration value="Toimitussopimus"/>
          <xsd:enumeration value="Toimittajasopimus"/>
          <xsd:enumeration value="Tietoturvallisuussopimus"/>
          <xsd:enumeration value="Tutkintapyyntö"/>
          <xsd:enumeration value="Työmääräarvio"/>
          <xsd:enumeration value="Vaatimusmäärittely"/>
        </xsd:restriction>
      </xsd:simpleType>
    </xsd:element>
    <xsd:element name="Dokumentin_x0020_tila" ma:index="4" nillable="true" ma:displayName="Dokumentin tila" ma:description="Valitse dokumentin tila" ma:format="Dropdown" ma:internalName="Dokumentin_x0020_tila">
      <xsd:simpleType>
        <xsd:restriction base="dms:Choice">
          <xsd:enumeration value="Luonnos"/>
          <xsd:enumeration value="Lausunnolla"/>
          <xsd:enumeration value="Katselmoitavana"/>
          <xsd:enumeration value="Kommentoitavana"/>
          <xsd:enumeration value="Valmis"/>
          <xsd:enumeration value="Hyväksytty"/>
          <xsd:enumeration value="Allekirjoitettu"/>
          <xsd:enumeration value="Arkistoitu"/>
          <xsd:enumeration value="Toimitettu allekirjoitettavaksi"/>
        </xsd:restriction>
      </xsd:simpleType>
    </xsd:element>
    <xsd:element name="KEHALaatija" ma:index="5" nillable="true" ma:displayName="Laatija" ma:description="Dokumentin laatija(t)/kirjoittaja(t)/valmistelija(t). Kirjoita muodossa Sukunimi Etunimi ja useampi nimi pilkulla erotettuina. Laatijaorganisaatio on omana tietonaan. HUOM! Ei ole sama kuin Muokkaaja, joka päivittyy aina automaattisesti!" ma:internalName="KEHALaatija">
      <xsd:simpleType>
        <xsd:restriction base="dms:Text">
          <xsd:maxLength value="255"/>
        </xsd:restriction>
      </xsd:simpleType>
    </xsd:element>
    <xsd:element name="Lisatieto" ma:index="7" nillable="true" ma:displayName="Lisatieto" ma:description="Dokumenttiin liittyvä vapaamuotoinen lisätieto" ma:internalName="Lisatieto">
      <xsd:simpleType>
        <xsd:restriction base="dms:Text">
          <xsd:maxLength value="255"/>
        </xsd:restriction>
      </xsd:simpleType>
    </xsd:element>
    <xsd:element name="Diaarinumero" ma:index="8" nillable="true" ma:displayName="Diaarinumero" ma:description="Arkistoitavat dokumentit pitää toimittaa viraston asiankäsittelyjärjestelmään (esim. USPA), josta saadaan dokumentille diaarinumero/asian tunnus. Dokumentin tallentaminen työtilaan ei vastaa arkistointia vaan on lähinnä työkappale tai kopio! Kirjoita tähän asiankäsittelyjärjestelmästä saatu diaarinumero. Jos tässä diaarinumerokentässä on tieto, silloin alkuperäinen dokumentti on löydettävissä asiankäsittelyjärjestelmästä samalla diaarinumerolla." ma:indexed="true" ma:internalName="Diaarinumero">
      <xsd:simpleType>
        <xsd:restriction base="dms:Text">
          <xsd:maxLength value="255"/>
        </xsd:restriction>
      </xsd:simpleType>
    </xsd:element>
    <xsd:element name="h5218b789dcc4879ac7e2471126f729c" ma:index="17" nillable="true" ma:taxonomy="true" ma:internalName="h5218b789dcc4879ac7e2471126f729c" ma:taxonomyFieldName="Laatijaorganisaatio" ma:displayName="Laatijaorganisaatio" ma:default="" ma:fieldId="{15218b78-9dcc-4879-ac7e-2471126f729c}" ma:sspId="d2c86073-d20c-4242-97f1-555d65605501" ma:termSetId="3048278a-efee-4f89-97d2-3a09c7261644" ma:anchorId="00000000-0000-0000-0000-000000000000" ma:open="true" ma:isKeyword="false">
      <xsd:complexType>
        <xsd:sequence>
          <xsd:element ref="pc:Terms" minOccurs="0" maxOccurs="1"/>
        </xsd:sequence>
      </xsd:complexType>
    </xsd:element>
    <xsd:element name="cdf3ae8bf76741b5a3048f7f7f6eee61" ma:index="19" nillable="true" ma:taxonomy="true" ma:internalName="cdf3ae8bf76741b5a3048f7f7f6eee61" ma:taxonomyFieldName="Kohdevirastot" ma:displayName="Kohdevirastot" ma:default="" ma:fieldId="{cdf3ae8b-f767-41b5-a304-8f7f7f6eee61}" ma:taxonomyMulti="true" ma:sspId="d2c86073-d20c-4242-97f1-555d65605501" ma:termSetId="63820ef9-0d8b-440d-bb2a-a34f31636611" ma:anchorId="00000000-0000-0000-0000-000000000000" ma:open="false" ma:isKeyword="false">
      <xsd:complexType>
        <xsd:sequence>
          <xsd:element ref="pc:Terms" minOccurs="0" maxOccurs="1"/>
        </xsd:sequence>
      </xsd:complexType>
    </xsd:element>
    <xsd:element name="TaxCatchAll" ma:index="20" nillable="true" ma:displayName="Taxonomy Catch All Column" ma:hidden="true" ma:list="{82cdd2f2-290b-4248-98ce-8660527d5bf4}" ma:internalName="TaxCatchAll" ma:showField="CatchAllData" ma:web="8a640c05-48ea-4462-ae88-44cd5fd043dc">
      <xsd:complexType>
        <xsd:complexContent>
          <xsd:extension base="dms:MultiChoiceLookup">
            <xsd:sequence>
              <xsd:element name="Value" type="dms:Lookup" maxOccurs="unbounded" minOccurs="0" nillable="true"/>
            </xsd:sequence>
          </xsd:extension>
        </xsd:complexContent>
      </xsd:complexType>
    </xsd:element>
    <xsd:element name="ic4bbedd957942e9b7ae9016b7d801af" ma:index="21" nillable="true" ma:taxonomy="true" ma:internalName="ic4bbedd957942e9b7ae9016b7d801af" ma:taxonomyFieldName="Kohdepaikkakunnat" ma:displayName="Kohdepaikkakunnat" ma:default="" ma:fieldId="{2c4bbedd-9579-42e9-b7ae-9016b7d801af}" ma:taxonomyMulti="true" ma:sspId="d2c86073-d20c-4242-97f1-555d65605501" ma:termSetId="0dc2f29c-0234-492f-8714-dea2e1be5dcc" ma:anchorId="00000000-0000-0000-0000-000000000000" ma:open="false" ma:isKeyword="false">
      <xsd:complexType>
        <xsd:sequence>
          <xsd:element ref="pc:Terms" minOccurs="0" maxOccurs="1"/>
        </xsd:sequence>
      </xsd:complexType>
    </xsd:element>
    <xsd:element name="ha41659fa04643d0ac27d4c98155f03c" ma:index="22" nillable="true" ma:taxonomy="true" ma:internalName="ha41659fa04643d0ac27d4c98155f03c" ma:taxonomyFieldName="Sis_x00e4_lt_x00f6_aihe" ma:displayName="Sisältöaihe" ma:default="" ma:fieldId="{1a41659f-a046-43d0-ac27-d4c98155f03c}" ma:sspId="d2c86073-d20c-4242-97f1-555d65605501" ma:termSetId="908b95f9-7a2e-4422-b2f4-f82e2c0341e9" ma:anchorId="00000000-0000-0000-0000-000000000000" ma:open="false" ma:isKeyword="false">
      <xsd:complexType>
        <xsd:sequence>
          <xsd:element ref="pc:Terms" minOccurs="0" maxOccurs="1"/>
        </xsd:sequence>
      </xsd:complexType>
    </xsd:element>
    <xsd:element name="TaxCatchAllLabel" ma:index="23" nillable="true" ma:displayName="Taxonomy Catch All Column1" ma:hidden="true" ma:list="{82cdd2f2-290b-4248-98ce-8660527d5bf4}" ma:internalName="TaxCatchAllLabel" ma:readOnly="true" ma:showField="CatchAllDataLabel" ma:web="8a640c05-48ea-4462-ae88-44cd5fd043dc">
      <xsd:complexType>
        <xsd:complexContent>
          <xsd:extension base="dms:MultiChoiceLookup">
            <xsd:sequence>
              <xsd:element name="Value" type="dms:Lookup" maxOccurs="unbounded" minOccurs="0" nillable="true"/>
            </xsd:sequence>
          </xsd:extension>
        </xsd:complexContent>
      </xsd:complexType>
    </xsd:element>
    <xsd:element name="Projekti" ma:index="24" nillable="true" ma:displayName="Projekti" ma:description="Projektin nimi, lyhenne tai tunniste (esim. projektinumero). Jos käytetään projektin nimeä, kiinnitä huomiota oikeinkirjoitukseen, jotta Projekti-metatiedolla voidaan helposti hakea yhteen tietytyn projektiin liittyvät dokumentit." ma:internalName="Projekti">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Sisältölaji"/>
        <xsd:element ref="dc:title" minOccurs="0" maxOccurs="1" ma:index="1"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ha41659fa04643d0ac27d4c98155f03c xmlns="a90a8554-5475-4609-9feb-2f024996965b">
      <Terms xmlns="http://schemas.microsoft.com/office/infopath/2007/PartnerControls"/>
    </ha41659fa04643d0ac27d4c98155f03c>
    <Dokumentin_x0020_tila xmlns="a90a8554-5475-4609-9feb-2f024996965b" xsi:nil="true"/>
    <Diaarinumero xmlns="a90a8554-5475-4609-9feb-2f024996965b" xsi:nil="true"/>
    <Dokumenttityyppi xmlns="a90a8554-5475-4609-9feb-2f024996965b" xsi:nil="true"/>
    <TaxCatchAll xmlns="a90a8554-5475-4609-9feb-2f024996965b" xsi:nil="true"/>
    <KEHALaatija xmlns="a90a8554-5475-4609-9feb-2f024996965b" xsi:nil="true"/>
    <h5218b789dcc4879ac7e2471126f729c xmlns="a90a8554-5475-4609-9feb-2f024996965b">
      <Terms xmlns="http://schemas.microsoft.com/office/infopath/2007/PartnerControls"/>
    </h5218b789dcc4879ac7e2471126f729c>
    <ic4bbedd957942e9b7ae9016b7d801af xmlns="a90a8554-5475-4609-9feb-2f024996965b">
      <Terms xmlns="http://schemas.microsoft.com/office/infopath/2007/PartnerControls"/>
    </ic4bbedd957942e9b7ae9016b7d801af>
    <Päiväys xmlns="a90a8554-5475-4609-9feb-2f024996965b" xsi:nil="true"/>
    <cdf3ae8bf76741b5a3048f7f7f6eee61 xmlns="a90a8554-5475-4609-9feb-2f024996965b">
      <Terms xmlns="http://schemas.microsoft.com/office/infopath/2007/PartnerControls"/>
    </cdf3ae8bf76741b5a3048f7f7f6eee61>
    <Projekti xmlns="a90a8554-5475-4609-9feb-2f024996965b" xsi:nil="true"/>
    <Lisatieto xmlns="a90a8554-5475-4609-9feb-2f024996965b" xsi:nil="true"/>
  </documentManagement>
</p:properties>
</file>

<file path=customXml/itemProps1.xml><?xml version="1.0" encoding="utf-8"?>
<ds:datastoreItem xmlns:ds="http://schemas.openxmlformats.org/officeDocument/2006/customXml" ds:itemID="{16FB204F-944F-4934-9DC6-E95E6255C4ED}">
  <ds:schemaRefs>
    <ds:schemaRef ds:uri="Microsoft.SharePoint.Taxonomy.ContentTypeSync"/>
  </ds:schemaRefs>
</ds:datastoreItem>
</file>

<file path=customXml/itemProps2.xml><?xml version="1.0" encoding="utf-8"?>
<ds:datastoreItem xmlns:ds="http://schemas.openxmlformats.org/officeDocument/2006/customXml" ds:itemID="{AD40E5C8-4952-4FA3-956B-BBF186EFD6F0}">
  <ds:schemaRefs>
    <ds:schemaRef ds:uri="a90a8554-5475-4609-9feb-2f02499696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013736A-9411-449C-98B2-8FA42F995828}">
  <ds:schemaRefs>
    <ds:schemaRef ds:uri="http://schemas.microsoft.com/sharepoint/v3/contenttype/forms"/>
  </ds:schemaRefs>
</ds:datastoreItem>
</file>

<file path=customXml/itemProps4.xml><?xml version="1.0" encoding="utf-8"?>
<ds:datastoreItem xmlns:ds="http://schemas.openxmlformats.org/officeDocument/2006/customXml" ds:itemID="{0964BFF0-33CD-4177-909F-3EEBAA4FB51B}">
  <ds:schemaRefs>
    <ds:schemaRef ds:uri="a90a8554-5475-4609-9feb-2f02499696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d95951a6-dfd3-4a74-9abb-f2b2cb89d671}" enabled="0" method="" siteId="{d95951a6-dfd3-4a74-9abb-f2b2cb89d671}"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40</Slides>
  <Notes>9</Notes>
  <HiddenSlides>3</HiddenSlide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Office-teema</vt:lpstr>
      <vt:lpstr>Pieksämäen vesienhoitoryhmä 8.10.2025   </vt:lpstr>
      <vt:lpstr>Asialista</vt:lpstr>
      <vt:lpstr>3. Vesienhoidon tilannekatsaus ja avustushaku</vt:lpstr>
      <vt:lpstr>Vesienhoidon tilannekatsaus</vt:lpstr>
      <vt:lpstr>PowerPoint Presentation</vt:lpstr>
      <vt:lpstr>Yleistä vesienhoidon suunnittelusta</vt:lpstr>
      <vt:lpstr>Vesienhoidon toimenpideohjelma</vt:lpstr>
      <vt:lpstr>Avustushaku 2025</vt:lpstr>
      <vt:lpstr>Päättyneet kunnostushankkeet </vt:lpstr>
      <vt:lpstr>PowerPoint Presentation</vt:lpstr>
      <vt:lpstr>Aluehallinnon uudistus. Ympäristövastuualue.</vt:lpstr>
      <vt:lpstr>Elinvoimakeskukset (EVK)</vt:lpstr>
      <vt:lpstr>Itä-Suomen elinvoimakeskus</vt:lpstr>
      <vt:lpstr>PowerPoint Presentation</vt:lpstr>
      <vt:lpstr>Lupa- ja valvontavirasto (LVV)</vt:lpstr>
      <vt:lpstr>PowerPoint Presentation</vt:lpstr>
      <vt:lpstr>Vesien ja merenhoidon yksikkö, n. 50 htv</vt:lpstr>
      <vt:lpstr>PowerPoint Presentation</vt:lpstr>
      <vt:lpstr>5. Pieksänjärven tilan kehitys</vt:lpstr>
      <vt:lpstr>Fosforipitoisuus ja -kuormitus</vt:lpstr>
      <vt:lpstr>Hoitokalastussaalis ja fosforipitoisuus</vt:lpstr>
      <vt:lpstr>Pohjanläheinen happitilanne</vt:lpstr>
      <vt:lpstr>Typpipitoisuus</vt:lpstr>
      <vt:lpstr>Näkösyvyys ja klorofylli-a</vt:lpstr>
      <vt:lpstr>6. Käynnissä olevat hankkeet</vt:lpstr>
      <vt:lpstr>Lintuvesikunnostukset</vt:lpstr>
      <vt:lpstr>Lintuvesikunnostukset</vt:lpstr>
      <vt:lpstr>Pieksänjärven hoitokalastus</vt:lpstr>
      <vt:lpstr>Heiniö</vt:lpstr>
      <vt:lpstr>Ruokojärven alivedenkorkeuden nostaminen rakentamalla pohjapato</vt:lpstr>
      <vt:lpstr>Patohankkeet</vt:lpstr>
      <vt:lpstr>Pieksänjärven säännöstelypato</vt:lpstr>
      <vt:lpstr>Pohjavesien suojelusuunnitelmat</vt:lpstr>
      <vt:lpstr>Muut vesistökunnostushankkeet </vt:lpstr>
      <vt:lpstr>Metsätalouden vesiensuojeluhankkeet</vt:lpstr>
      <vt:lpstr>Muut ajankohtaiset</vt:lpstr>
      <vt:lpstr>ACWA LIFE-hanke </vt:lpstr>
      <vt:lpstr>Kyyvesitalkkarin avulla valuma-alueet kuntoon </vt:lpstr>
      <vt:lpstr>Muut ajankohtaiset asiat</vt:lpstr>
      <vt:lpstr>Muuta?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Mika Kautto</dc:creator>
  <cp:revision>1</cp:revision>
  <dcterms:created xsi:type="dcterms:W3CDTF">2019-03-07T06:32:01Z</dcterms:created>
  <dcterms:modified xsi:type="dcterms:W3CDTF">2025-10-08T05:06:51Z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0x01010040485BB5EA91409BADF540D1B0254D33040099D33BB4060B52419F6B2FF5A6E6DEFB</vt:lpwstr>
  </property>
  <property fmtid="{D5CDD505-2E9C-101B-9397-08002B2CF9AE}" pid="3" name="Kohdepaikkakunnat">
    <vt:lpwstr/>
  </property>
  <property fmtid="{D5CDD505-2E9C-101B-9397-08002B2CF9AE}" pid="4" name="MediaServiceImageTags">
    <vt:lpwstr/>
  </property>
  <property fmtid="{D5CDD505-2E9C-101B-9397-08002B2CF9AE}" pid="5" name="lcf76f155ced4ddcb4097134ff3c332f">
    <vt:lpwstr/>
  </property>
  <property fmtid="{D5CDD505-2E9C-101B-9397-08002B2CF9AE}" pid="6" name="Laatijaorganisaatio">
    <vt:lpwstr/>
  </property>
  <property fmtid="{D5CDD505-2E9C-101B-9397-08002B2CF9AE}" pid="7" name="Kohdevirastot">
    <vt:lpwstr/>
  </property>
  <property fmtid="{D5CDD505-2E9C-101B-9397-08002B2CF9AE}" pid="8" name="Sisältöaihe">
    <vt:lpwstr/>
  </property>
  <property fmtid="{D5CDD505-2E9C-101B-9397-08002B2CF9AE}" pid="9" name="Sis_x00e4_lt_x00f6_aihe">
    <vt:lpwstr/>
  </property>
</Properties>
</file>