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77" r:id="rId6"/>
  </p:sldMasterIdLst>
  <p:notesMasterIdLst>
    <p:notesMasterId r:id="rId32"/>
  </p:notesMasterIdLst>
  <p:sldIdLst>
    <p:sldId id="256" r:id="rId7"/>
    <p:sldId id="3459" r:id="rId8"/>
    <p:sldId id="3476" r:id="rId9"/>
    <p:sldId id="637" r:id="rId10"/>
    <p:sldId id="3460" r:id="rId11"/>
    <p:sldId id="3461" r:id="rId12"/>
    <p:sldId id="3462" r:id="rId13"/>
    <p:sldId id="3463" r:id="rId14"/>
    <p:sldId id="502" r:id="rId15"/>
    <p:sldId id="284" r:id="rId16"/>
    <p:sldId id="3465" r:id="rId17"/>
    <p:sldId id="3466" r:id="rId18"/>
    <p:sldId id="3468" r:id="rId19"/>
    <p:sldId id="259" r:id="rId20"/>
    <p:sldId id="669" r:id="rId21"/>
    <p:sldId id="3440" r:id="rId22"/>
    <p:sldId id="3451" r:id="rId23"/>
    <p:sldId id="3469" r:id="rId24"/>
    <p:sldId id="3470" r:id="rId25"/>
    <p:sldId id="491" r:id="rId26"/>
    <p:sldId id="3471" r:id="rId27"/>
    <p:sldId id="3472" r:id="rId28"/>
    <p:sldId id="3473" r:id="rId29"/>
    <p:sldId id="3474" r:id="rId30"/>
    <p:sldId id="3475" r:id="rId31"/>
  </p:sldIdLst>
  <p:sldSz cx="12192000" cy="6858000"/>
  <p:notesSz cx="6858000" cy="9144000"/>
  <p:defaultTextStyle>
    <a:defPPr>
      <a:defRPr lang="fi-F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B530F-3E24-595B-7402-D60419989204}" v="29" dt="2025-03-26T09:55:05.535"/>
    <p1510:client id="{33600ABB-D2F9-29DC-6B9B-9F49E0BA752B}" v="42" dt="2025-03-26T08:10:38.721"/>
    <p1510:client id="{936EE970-AA58-E78E-36D7-FC4022E8CACF}" v="666" dt="2025-03-25T10:16:48.550"/>
    <p1510:client id="{D5B25DE5-72DD-4000-A544-3DA3E6FE22D7}" v="3" dt="2025-03-26T09:55:53.37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ämäläinen Lasse (ELY)" userId="S::lasse.hamalainen@ely-keskus.fi::a97e61f6-e1e2-4aa3-8657-525871cb0bf3" providerId="AD" clId="Web-{585217B2-DA8C-20A9-2153-700430275EB3}"/>
    <pc:docChg chg="modSld">
      <pc:chgData name="Hämäläinen Lasse (ELY)" userId="S::lasse.hamalainen@ely-keskus.fi::a97e61f6-e1e2-4aa3-8657-525871cb0bf3" providerId="AD" clId="Web-{585217B2-DA8C-20A9-2153-700430275EB3}" dt="2024-09-23T12:31:25.681" v="90"/>
      <pc:docMkLst>
        <pc:docMk/>
      </pc:docMkLst>
      <pc:sldChg chg="delSp modSp">
        <pc:chgData name="Hämäläinen Lasse (ELY)" userId="S::lasse.hamalainen@ely-keskus.fi::a97e61f6-e1e2-4aa3-8657-525871cb0bf3" providerId="AD" clId="Web-{585217B2-DA8C-20A9-2153-700430275EB3}" dt="2024-09-23T12:31:25.681" v="90"/>
        <pc:sldMkLst>
          <pc:docMk/>
          <pc:sldMk cId="1113144986" sldId="3441"/>
        </pc:sldMkLst>
      </pc:sldChg>
      <pc:sldChg chg="modSp">
        <pc:chgData name="Hämäläinen Lasse (ELY)" userId="S::lasse.hamalainen@ely-keskus.fi::a97e61f6-e1e2-4aa3-8657-525871cb0bf3" providerId="AD" clId="Web-{585217B2-DA8C-20A9-2153-700430275EB3}" dt="2024-09-23T12:24:50.500" v="18" actId="20577"/>
        <pc:sldMkLst>
          <pc:docMk/>
          <pc:sldMk cId="1502239314" sldId="3444"/>
        </pc:sldMkLst>
      </pc:sldChg>
      <pc:sldChg chg="modSp">
        <pc:chgData name="Hämäläinen Lasse (ELY)" userId="S::lasse.hamalainen@ely-keskus.fi::a97e61f6-e1e2-4aa3-8657-525871cb0bf3" providerId="AD" clId="Web-{585217B2-DA8C-20A9-2153-700430275EB3}" dt="2024-09-23T12:29:59.398" v="88" actId="20577"/>
        <pc:sldMkLst>
          <pc:docMk/>
          <pc:sldMk cId="3291691488" sldId="3447"/>
        </pc:sldMkLst>
      </pc:sldChg>
    </pc:docChg>
  </pc:docChgLst>
  <pc:docChgLst>
    <pc:chgData name="Hämäläinen Lasse (ELY)" userId="S::lasse.hamalainen@ely-keskus.fi::a97e61f6-e1e2-4aa3-8657-525871cb0bf3" providerId="AD" clId="Web-{AEC03D92-45C1-3E1B-A66F-37B75DA66639}"/>
    <pc:docChg chg="modSld">
      <pc:chgData name="Hämäläinen Lasse (ELY)" userId="S::lasse.hamalainen@ely-keskus.fi::a97e61f6-e1e2-4aa3-8657-525871cb0bf3" providerId="AD" clId="Web-{AEC03D92-45C1-3E1B-A66F-37B75DA66639}" dt="2024-04-23T11:25:56.323" v="30" actId="20577"/>
      <pc:docMkLst>
        <pc:docMk/>
      </pc:docMkLst>
      <pc:sldChg chg="modSp">
        <pc:chgData name="Hämäläinen Lasse (ELY)" userId="S::lasse.hamalainen@ely-keskus.fi::a97e61f6-e1e2-4aa3-8657-525871cb0bf3" providerId="AD" clId="Web-{AEC03D92-45C1-3E1B-A66F-37B75DA66639}" dt="2024-04-23T11:25:56.323" v="30" actId="20577"/>
        <pc:sldMkLst>
          <pc:docMk/>
          <pc:sldMk cId="1113144986" sldId="3441"/>
        </pc:sldMkLst>
      </pc:sldChg>
    </pc:docChg>
  </pc:docChgLst>
  <pc:docChgLst>
    <pc:chgData name="Hämäläinen Lasse (ELY)" userId="S::lasse.hamalainen@ely-keskus.fi::a97e61f6-e1e2-4aa3-8657-525871cb0bf3" providerId="AD" clId="Web-{3A05129B-5DD8-1258-20F7-A47002EBBF55}"/>
    <pc:docChg chg="addSld modSld">
      <pc:chgData name="Hämäläinen Lasse (ELY)" userId="S::lasse.hamalainen@ely-keskus.fi::a97e61f6-e1e2-4aa3-8657-525871cb0bf3" providerId="AD" clId="Web-{3A05129B-5DD8-1258-20F7-A47002EBBF55}" dt="2024-04-23T08:17:44.065" v="53"/>
      <pc:docMkLst>
        <pc:docMk/>
      </pc:docMkLst>
      <pc:sldChg chg="modSp">
        <pc:chgData name="Hämäläinen Lasse (ELY)" userId="S::lasse.hamalainen@ely-keskus.fi::a97e61f6-e1e2-4aa3-8657-525871cb0bf3" providerId="AD" clId="Web-{3A05129B-5DD8-1258-20F7-A47002EBBF55}" dt="2024-04-23T08:16:01.967" v="17" actId="20577"/>
        <pc:sldMkLst>
          <pc:docMk/>
          <pc:sldMk cId="1095853070" sldId="669"/>
        </pc:sldMkLst>
      </pc:sldChg>
      <pc:sldChg chg="addSp delSp modSp new mod setBg">
        <pc:chgData name="Hämäläinen Lasse (ELY)" userId="S::lasse.hamalainen@ely-keskus.fi::a97e61f6-e1e2-4aa3-8657-525871cb0bf3" providerId="AD" clId="Web-{3A05129B-5DD8-1258-20F7-A47002EBBF55}" dt="2024-04-23T08:17:44.065" v="53"/>
        <pc:sldMkLst>
          <pc:docMk/>
          <pc:sldMk cId="2941019697" sldId="3442"/>
        </pc:sldMkLst>
      </pc:sldChg>
    </pc:docChg>
  </pc:docChgLst>
  <pc:docChgLst>
    <pc:chgData name="Hämäläinen Lasse (ELY)" userId="S::lasse.hamalainen@ely-keskus.fi::a97e61f6-e1e2-4aa3-8657-525871cb0bf3" providerId="AD" clId="Web-{AFA52E0C-44CE-6FDF-F980-DC3CE0A9AAAC}"/>
    <pc:docChg chg="addSld delSld modSld sldOrd">
      <pc:chgData name="Hämäläinen Lasse (ELY)" userId="S::lasse.hamalainen@ely-keskus.fi::a97e61f6-e1e2-4aa3-8657-525871cb0bf3" providerId="AD" clId="Web-{AFA52E0C-44CE-6FDF-F980-DC3CE0A9AAAC}" dt="2025-03-18T10:27:51.718" v="124"/>
      <pc:docMkLst>
        <pc:docMk/>
      </pc:docMkLst>
      <pc:sldChg chg="modSp">
        <pc:chgData name="Hämäläinen Lasse (ELY)" userId="S::lasse.hamalainen@ely-keskus.fi::a97e61f6-e1e2-4aa3-8657-525871cb0bf3" providerId="AD" clId="Web-{AFA52E0C-44CE-6FDF-F980-DC3CE0A9AAAC}" dt="2025-03-18T10:17:30.300" v="9" actId="20577"/>
        <pc:sldMkLst>
          <pc:docMk/>
          <pc:sldMk cId="0" sldId="256"/>
        </pc:sldMkLst>
        <pc:spChg chg="mod">
          <ac:chgData name="Hämäläinen Lasse (ELY)" userId="S::lasse.hamalainen@ely-keskus.fi::a97e61f6-e1e2-4aa3-8657-525871cb0bf3" providerId="AD" clId="Web-{AFA52E0C-44CE-6FDF-F980-DC3CE0A9AAAC}" dt="2025-03-18T10:17:23.034" v="7" actId="20577"/>
          <ac:spMkLst>
            <pc:docMk/>
            <pc:sldMk cId="0" sldId="256"/>
            <ac:spMk id="14338" creationId="{00000000-0000-0000-0000-000000000000}"/>
          </ac:spMkLst>
        </pc:spChg>
        <pc:spChg chg="mod">
          <ac:chgData name="Hämäläinen Lasse (ELY)" userId="S::lasse.hamalainen@ely-keskus.fi::a97e61f6-e1e2-4aa3-8657-525871cb0bf3" providerId="AD" clId="Web-{AFA52E0C-44CE-6FDF-F980-DC3CE0A9AAAC}" dt="2025-03-18T10:17:30.300" v="9" actId="20577"/>
          <ac:spMkLst>
            <pc:docMk/>
            <pc:sldMk cId="0" sldId="256"/>
            <ac:spMk id="14339" creationId="{00000000-0000-0000-0000-000000000000}"/>
          </ac:spMkLst>
        </pc:spChg>
      </pc:sldChg>
      <pc:sldChg chg="add del">
        <pc:chgData name="Hämäläinen Lasse (ELY)" userId="S::lasse.hamalainen@ely-keskus.fi::a97e61f6-e1e2-4aa3-8657-525871cb0bf3" providerId="AD" clId="Web-{AFA52E0C-44CE-6FDF-F980-DC3CE0A9AAAC}" dt="2025-03-18T10:26:27.873" v="97"/>
        <pc:sldMkLst>
          <pc:docMk/>
          <pc:sldMk cId="1835479622" sldId="259"/>
        </pc:sldMkLst>
      </pc:sldChg>
      <pc:sldChg chg="ord">
        <pc:chgData name="Hämäläinen Lasse (ELY)" userId="S::lasse.hamalainen@ely-keskus.fi::a97e61f6-e1e2-4aa3-8657-525871cb0bf3" providerId="AD" clId="Web-{AFA52E0C-44CE-6FDF-F980-DC3CE0A9AAAC}" dt="2025-03-18T10:19:46.772" v="43"/>
        <pc:sldMkLst>
          <pc:docMk/>
          <pc:sldMk cId="3518800999" sldId="284"/>
        </pc:sldMkLst>
      </pc:sldChg>
      <pc:sldChg chg="del">
        <pc:chgData name="Hämäläinen Lasse (ELY)" userId="S::lasse.hamalainen@ely-keskus.fi::a97e61f6-e1e2-4aa3-8657-525871cb0bf3" providerId="AD" clId="Web-{AFA52E0C-44CE-6FDF-F980-DC3CE0A9AAAC}" dt="2025-03-18T10:25:15.137" v="72"/>
        <pc:sldMkLst>
          <pc:docMk/>
          <pc:sldMk cId="207873267" sldId="285"/>
        </pc:sldMkLst>
      </pc:sldChg>
      <pc:sldChg chg="add del">
        <pc:chgData name="Hämäläinen Lasse (ELY)" userId="S::lasse.hamalainen@ely-keskus.fi::a97e61f6-e1e2-4aa3-8657-525871cb0bf3" providerId="AD" clId="Web-{AFA52E0C-44CE-6FDF-F980-DC3CE0A9AAAC}" dt="2025-03-18T10:22:07.134" v="54"/>
        <pc:sldMkLst>
          <pc:docMk/>
          <pc:sldMk cId="678954967" sldId="305"/>
        </pc:sldMkLst>
      </pc:sldChg>
      <pc:sldChg chg="add">
        <pc:chgData name="Hämäläinen Lasse (ELY)" userId="S::lasse.hamalainen@ely-keskus.fi::a97e61f6-e1e2-4aa3-8657-525871cb0bf3" providerId="AD" clId="Web-{AFA52E0C-44CE-6FDF-F980-DC3CE0A9AAAC}" dt="2025-03-18T10:18:29.583" v="34"/>
        <pc:sldMkLst>
          <pc:docMk/>
          <pc:sldMk cId="308542740" sldId="491"/>
        </pc:sldMkLst>
      </pc:sldChg>
      <pc:sldChg chg="add">
        <pc:chgData name="Hämäläinen Lasse (ELY)" userId="S::lasse.hamalainen@ely-keskus.fi::a97e61f6-e1e2-4aa3-8657-525871cb0bf3" providerId="AD" clId="Web-{AFA52E0C-44CE-6FDF-F980-DC3CE0A9AAAC}" dt="2025-03-18T10:18:29.051" v="16"/>
        <pc:sldMkLst>
          <pc:docMk/>
          <pc:sldMk cId="439472316" sldId="502"/>
        </pc:sldMkLst>
      </pc:sldChg>
      <pc:sldChg chg="add">
        <pc:chgData name="Hämäläinen Lasse (ELY)" userId="S::lasse.hamalainen@ely-keskus.fi::a97e61f6-e1e2-4aa3-8657-525871cb0bf3" providerId="AD" clId="Web-{AFA52E0C-44CE-6FDF-F980-DC3CE0A9AAAC}" dt="2025-03-18T10:18:28.911" v="11"/>
        <pc:sldMkLst>
          <pc:docMk/>
          <pc:sldMk cId="2252876792" sldId="637"/>
        </pc:sldMkLst>
      </pc:sldChg>
      <pc:sldChg chg="del">
        <pc:chgData name="Hämäläinen Lasse (ELY)" userId="S::lasse.hamalainen@ely-keskus.fi::a97e61f6-e1e2-4aa3-8657-525871cb0bf3" providerId="AD" clId="Web-{AFA52E0C-44CE-6FDF-F980-DC3CE0A9AAAC}" dt="2025-03-18T10:25:15.137" v="71"/>
        <pc:sldMkLst>
          <pc:docMk/>
          <pc:sldMk cId="3009192094" sldId="640"/>
        </pc:sldMkLst>
      </pc:sldChg>
      <pc:sldChg chg="del">
        <pc:chgData name="Hämäläinen Lasse (ELY)" userId="S::lasse.hamalainen@ely-keskus.fi::a97e61f6-e1e2-4aa3-8657-525871cb0bf3" providerId="AD" clId="Web-{AFA52E0C-44CE-6FDF-F980-DC3CE0A9AAAC}" dt="2025-03-18T10:25:15.153" v="80"/>
        <pc:sldMkLst>
          <pc:docMk/>
          <pc:sldMk cId="3698027277" sldId="641"/>
        </pc:sldMkLst>
      </pc:sldChg>
      <pc:sldChg chg="del">
        <pc:chgData name="Hämäläinen Lasse (ELY)" userId="S::lasse.hamalainen@ely-keskus.fi::a97e61f6-e1e2-4aa3-8657-525871cb0bf3" providerId="AD" clId="Web-{AFA52E0C-44CE-6FDF-F980-DC3CE0A9AAAC}" dt="2025-03-18T10:25:15.137" v="73"/>
        <pc:sldMkLst>
          <pc:docMk/>
          <pc:sldMk cId="1675041632" sldId="642"/>
        </pc:sldMkLst>
      </pc:sldChg>
      <pc:sldChg chg="add del">
        <pc:chgData name="Hämäläinen Lasse (ELY)" userId="S::lasse.hamalainen@ely-keskus.fi::a97e61f6-e1e2-4aa3-8657-525871cb0bf3" providerId="AD" clId="Web-{AFA52E0C-44CE-6FDF-F980-DC3CE0A9AAAC}" dt="2025-03-18T10:22:07.149" v="55"/>
        <pc:sldMkLst>
          <pc:docMk/>
          <pc:sldMk cId="239160777" sldId="643"/>
        </pc:sldMkLst>
      </pc:sldChg>
      <pc:sldChg chg="add del">
        <pc:chgData name="Hämäläinen Lasse (ELY)" userId="S::lasse.hamalainen@ely-keskus.fi::a97e61f6-e1e2-4aa3-8657-525871cb0bf3" providerId="AD" clId="Web-{AFA52E0C-44CE-6FDF-F980-DC3CE0A9AAAC}" dt="2025-03-18T10:22:21.978" v="59"/>
        <pc:sldMkLst>
          <pc:docMk/>
          <pc:sldMk cId="1195495983" sldId="644"/>
        </pc:sldMkLst>
      </pc:sldChg>
      <pc:sldChg chg="add del">
        <pc:chgData name="Hämäläinen Lasse (ELY)" userId="S::lasse.hamalainen@ely-keskus.fi::a97e61f6-e1e2-4aa3-8657-525871cb0bf3" providerId="AD" clId="Web-{AFA52E0C-44CE-6FDF-F980-DC3CE0A9AAAC}" dt="2025-03-18T10:25:38.669" v="82"/>
        <pc:sldMkLst>
          <pc:docMk/>
          <pc:sldMk cId="1108552930" sldId="646"/>
        </pc:sldMkLst>
      </pc:sldChg>
      <pc:sldChg chg="modSp add del">
        <pc:chgData name="Hämäläinen Lasse (ELY)" userId="S::lasse.hamalainen@ely-keskus.fi::a97e61f6-e1e2-4aa3-8657-525871cb0bf3" providerId="AD" clId="Web-{AFA52E0C-44CE-6FDF-F980-DC3CE0A9AAAC}" dt="2025-03-18T10:25:52.060" v="84"/>
        <pc:sldMkLst>
          <pc:docMk/>
          <pc:sldMk cId="2468030795" sldId="648"/>
        </pc:sldMkLst>
      </pc:sldChg>
      <pc:sldChg chg="modSp add del">
        <pc:chgData name="Hämäläinen Lasse (ELY)" userId="S::lasse.hamalainen@ely-keskus.fi::a97e61f6-e1e2-4aa3-8657-525871cb0bf3" providerId="AD" clId="Web-{AFA52E0C-44CE-6FDF-F980-DC3CE0A9AAAC}" dt="2025-03-18T10:26:47.264" v="101"/>
        <pc:sldMkLst>
          <pc:docMk/>
          <pc:sldMk cId="1033277016" sldId="654"/>
        </pc:sldMkLst>
      </pc:sldChg>
      <pc:sldChg chg="add del">
        <pc:chgData name="Hämäläinen Lasse (ELY)" userId="S::lasse.hamalainen@ely-keskus.fi::a97e61f6-e1e2-4aa3-8657-525871cb0bf3" providerId="AD" clId="Web-{AFA52E0C-44CE-6FDF-F980-DC3CE0A9AAAC}" dt="2025-03-18T10:22:07.134" v="53"/>
        <pc:sldMkLst>
          <pc:docMk/>
          <pc:sldMk cId="2600873602" sldId="655"/>
        </pc:sldMkLst>
      </pc:sldChg>
      <pc:sldChg chg="add del">
        <pc:chgData name="Hämäläinen Lasse (ELY)" userId="S::lasse.hamalainen@ely-keskus.fi::a97e61f6-e1e2-4aa3-8657-525871cb0bf3" providerId="AD" clId="Web-{AFA52E0C-44CE-6FDF-F980-DC3CE0A9AAAC}" dt="2025-03-18T10:26:49.561" v="102"/>
        <pc:sldMkLst>
          <pc:docMk/>
          <pc:sldMk cId="1970255784" sldId="662"/>
        </pc:sldMkLst>
      </pc:sldChg>
      <pc:sldChg chg="del">
        <pc:chgData name="Hämäläinen Lasse (ELY)" userId="S::lasse.hamalainen@ely-keskus.fi::a97e61f6-e1e2-4aa3-8657-525871cb0bf3" providerId="AD" clId="Web-{AFA52E0C-44CE-6FDF-F980-DC3CE0A9AAAC}" dt="2025-03-18T10:25:15.137" v="70"/>
        <pc:sldMkLst>
          <pc:docMk/>
          <pc:sldMk cId="4119622695" sldId="664"/>
        </pc:sldMkLst>
      </pc:sldChg>
      <pc:sldChg chg="del">
        <pc:chgData name="Hämäläinen Lasse (ELY)" userId="S::lasse.hamalainen@ely-keskus.fi::a97e61f6-e1e2-4aa3-8657-525871cb0bf3" providerId="AD" clId="Web-{AFA52E0C-44CE-6FDF-F980-DC3CE0A9AAAC}" dt="2025-03-18T10:25:15.122" v="69"/>
        <pc:sldMkLst>
          <pc:docMk/>
          <pc:sldMk cId="1181756186" sldId="665"/>
        </pc:sldMkLst>
      </pc:sldChg>
      <pc:sldChg chg="del">
        <pc:chgData name="Hämäläinen Lasse (ELY)" userId="S::lasse.hamalainen@ely-keskus.fi::a97e61f6-e1e2-4aa3-8657-525871cb0bf3" providerId="AD" clId="Web-{AFA52E0C-44CE-6FDF-F980-DC3CE0A9AAAC}" dt="2025-03-18T10:27:51.718" v="124"/>
        <pc:sldMkLst>
          <pc:docMk/>
          <pc:sldMk cId="3191781815" sldId="666"/>
        </pc:sldMkLst>
      </pc:sldChg>
      <pc:sldChg chg="del">
        <pc:chgData name="Hämäläinen Lasse (ELY)" userId="S::lasse.hamalainen@ely-keskus.fi::a97e61f6-e1e2-4aa3-8657-525871cb0bf3" providerId="AD" clId="Web-{AFA52E0C-44CE-6FDF-F980-DC3CE0A9AAAC}" dt="2025-03-18T10:27:50.500" v="123"/>
        <pc:sldMkLst>
          <pc:docMk/>
          <pc:sldMk cId="1169490745" sldId="667"/>
        </pc:sldMkLst>
      </pc:sldChg>
      <pc:sldChg chg="modSp add del">
        <pc:chgData name="Hämäläinen Lasse (ELY)" userId="S::lasse.hamalainen@ely-keskus.fi::a97e61f6-e1e2-4aa3-8657-525871cb0bf3" providerId="AD" clId="Web-{AFA52E0C-44CE-6FDF-F980-DC3CE0A9AAAC}" dt="2025-03-18T10:27:36.109" v="121"/>
        <pc:sldMkLst>
          <pc:docMk/>
          <pc:sldMk cId="4128056200" sldId="668"/>
        </pc:sldMkLst>
      </pc:sldChg>
      <pc:sldChg chg="modSp add del">
        <pc:chgData name="Hämäläinen Lasse (ELY)" userId="S::lasse.hamalainen@ely-keskus.fi::a97e61f6-e1e2-4aa3-8657-525871cb0bf3" providerId="AD" clId="Web-{AFA52E0C-44CE-6FDF-F980-DC3CE0A9AAAC}" dt="2025-03-18T10:27:23.124" v="120" actId="20577"/>
        <pc:sldMkLst>
          <pc:docMk/>
          <pc:sldMk cId="1095853070" sldId="669"/>
        </pc:sldMkLst>
        <pc:spChg chg="mod">
          <ac:chgData name="Hämäläinen Lasse (ELY)" userId="S::lasse.hamalainen@ely-keskus.fi::a97e61f6-e1e2-4aa3-8657-525871cb0bf3" providerId="AD" clId="Web-{AFA52E0C-44CE-6FDF-F980-DC3CE0A9AAAC}" dt="2025-03-18T10:27:23.124" v="120" actId="20577"/>
          <ac:spMkLst>
            <pc:docMk/>
            <pc:sldMk cId="1095853070" sldId="669"/>
            <ac:spMk id="3" creationId="{821A7948-6FEF-531E-3679-103842D52C95}"/>
          </ac:spMkLst>
        </pc:spChg>
      </pc:sldChg>
      <pc:sldChg chg="add del">
        <pc:chgData name="Hämäläinen Lasse (ELY)" userId="S::lasse.hamalainen@ely-keskus.fi::a97e61f6-e1e2-4aa3-8657-525871cb0bf3" providerId="AD" clId="Web-{AFA52E0C-44CE-6FDF-F980-DC3CE0A9AAAC}" dt="2025-03-18T10:26:28.389" v="99"/>
        <pc:sldMkLst>
          <pc:docMk/>
          <pc:sldMk cId="657177897" sldId="3440"/>
        </pc:sldMkLst>
      </pc:sldChg>
      <pc:sldChg chg="del">
        <pc:chgData name="Hämäläinen Lasse (ELY)" userId="S::lasse.hamalainen@ely-keskus.fi::a97e61f6-e1e2-4aa3-8657-525871cb0bf3" providerId="AD" clId="Web-{AFA52E0C-44CE-6FDF-F980-DC3CE0A9AAAC}" dt="2025-03-18T10:27:49.265" v="122"/>
        <pc:sldMkLst>
          <pc:docMk/>
          <pc:sldMk cId="1113144986" sldId="3441"/>
        </pc:sldMkLst>
      </pc:sldChg>
      <pc:sldChg chg="del">
        <pc:chgData name="Hämäläinen Lasse (ELY)" userId="S::lasse.hamalainen@ely-keskus.fi::a97e61f6-e1e2-4aa3-8657-525871cb0bf3" providerId="AD" clId="Web-{AFA52E0C-44CE-6FDF-F980-DC3CE0A9AAAC}" dt="2025-03-18T10:25:15.153" v="79"/>
        <pc:sldMkLst>
          <pc:docMk/>
          <pc:sldMk cId="381343070" sldId="3443"/>
        </pc:sldMkLst>
      </pc:sldChg>
      <pc:sldChg chg="del">
        <pc:chgData name="Hämäläinen Lasse (ELY)" userId="S::lasse.hamalainen@ely-keskus.fi::a97e61f6-e1e2-4aa3-8657-525871cb0bf3" providerId="AD" clId="Web-{AFA52E0C-44CE-6FDF-F980-DC3CE0A9AAAC}" dt="2025-03-18T10:25:15.153" v="78"/>
        <pc:sldMkLst>
          <pc:docMk/>
          <pc:sldMk cId="1502239314" sldId="3444"/>
        </pc:sldMkLst>
      </pc:sldChg>
      <pc:sldChg chg="del">
        <pc:chgData name="Hämäläinen Lasse (ELY)" userId="S::lasse.hamalainen@ely-keskus.fi::a97e61f6-e1e2-4aa3-8657-525871cb0bf3" providerId="AD" clId="Web-{AFA52E0C-44CE-6FDF-F980-DC3CE0A9AAAC}" dt="2025-03-18T10:25:15.137" v="76"/>
        <pc:sldMkLst>
          <pc:docMk/>
          <pc:sldMk cId="3582452659" sldId="3445"/>
        </pc:sldMkLst>
      </pc:sldChg>
      <pc:sldChg chg="del">
        <pc:chgData name="Hämäläinen Lasse (ELY)" userId="S::lasse.hamalainen@ely-keskus.fi::a97e61f6-e1e2-4aa3-8657-525871cb0bf3" providerId="AD" clId="Web-{AFA52E0C-44CE-6FDF-F980-DC3CE0A9AAAC}" dt="2025-03-18T10:25:15.137" v="75"/>
        <pc:sldMkLst>
          <pc:docMk/>
          <pc:sldMk cId="3735940424" sldId="3446"/>
        </pc:sldMkLst>
      </pc:sldChg>
      <pc:sldChg chg="del">
        <pc:chgData name="Hämäläinen Lasse (ELY)" userId="S::lasse.hamalainen@ely-keskus.fi::a97e61f6-e1e2-4aa3-8657-525871cb0bf3" providerId="AD" clId="Web-{AFA52E0C-44CE-6FDF-F980-DC3CE0A9AAAC}" dt="2025-03-18T10:25:15.137" v="74"/>
        <pc:sldMkLst>
          <pc:docMk/>
          <pc:sldMk cId="3291691488" sldId="3447"/>
        </pc:sldMkLst>
      </pc:sldChg>
      <pc:sldChg chg="del">
        <pc:chgData name="Hämäläinen Lasse (ELY)" userId="S::lasse.hamalainen@ely-keskus.fi::a97e61f6-e1e2-4aa3-8657-525871cb0bf3" providerId="AD" clId="Web-{AFA52E0C-44CE-6FDF-F980-DC3CE0A9AAAC}" dt="2025-03-18T10:25:15.153" v="77"/>
        <pc:sldMkLst>
          <pc:docMk/>
          <pc:sldMk cId="1618263791" sldId="3450"/>
        </pc:sldMkLst>
      </pc:sldChg>
      <pc:sldChg chg="add del">
        <pc:chgData name="Hämäläinen Lasse (ELY)" userId="S::lasse.hamalainen@ely-keskus.fi::a97e61f6-e1e2-4aa3-8657-525871cb0bf3" providerId="AD" clId="Web-{AFA52E0C-44CE-6FDF-F980-DC3CE0A9AAAC}" dt="2025-03-18T10:26:28.967" v="100"/>
        <pc:sldMkLst>
          <pc:docMk/>
          <pc:sldMk cId="3683317269" sldId="3451"/>
        </pc:sldMkLst>
      </pc:sldChg>
      <pc:sldChg chg="add del">
        <pc:chgData name="Hämäläinen Lasse (ELY)" userId="S::lasse.hamalainen@ely-keskus.fi::a97e61f6-e1e2-4aa3-8657-525871cb0bf3" providerId="AD" clId="Web-{AFA52E0C-44CE-6FDF-F980-DC3CE0A9AAAC}" dt="2025-03-18T10:22:21.978" v="58"/>
        <pc:sldMkLst>
          <pc:docMk/>
          <pc:sldMk cId="3026343424" sldId="3455"/>
        </pc:sldMkLst>
      </pc:sldChg>
      <pc:sldChg chg="add del">
        <pc:chgData name="Hämäläinen Lasse (ELY)" userId="S::lasse.hamalainen@ely-keskus.fi::a97e61f6-e1e2-4aa3-8657-525871cb0bf3" providerId="AD" clId="Web-{AFA52E0C-44CE-6FDF-F980-DC3CE0A9AAAC}" dt="2025-03-18T10:22:21.978" v="57"/>
        <pc:sldMkLst>
          <pc:docMk/>
          <pc:sldMk cId="2959636354" sldId="3457"/>
        </pc:sldMkLst>
      </pc:sldChg>
      <pc:sldChg chg="add del">
        <pc:chgData name="Hämäläinen Lasse (ELY)" userId="S::lasse.hamalainen@ely-keskus.fi::a97e61f6-e1e2-4aa3-8657-525871cb0bf3" providerId="AD" clId="Web-{AFA52E0C-44CE-6FDF-F980-DC3CE0A9AAAC}" dt="2025-03-18T10:22:21.978" v="56"/>
        <pc:sldMkLst>
          <pc:docMk/>
          <pc:sldMk cId="4259107132" sldId="3458"/>
        </pc:sldMkLst>
      </pc:sldChg>
      <pc:sldChg chg="modSp add">
        <pc:chgData name="Hämäläinen Lasse (ELY)" userId="S::lasse.hamalainen@ely-keskus.fi::a97e61f6-e1e2-4aa3-8657-525871cb0bf3" providerId="AD" clId="Web-{AFA52E0C-44CE-6FDF-F980-DC3CE0A9AAAC}" dt="2025-03-18T10:22:47.353" v="66" actId="20577"/>
        <pc:sldMkLst>
          <pc:docMk/>
          <pc:sldMk cId="1353864149" sldId="3459"/>
        </pc:sldMkLst>
        <pc:spChg chg="mod">
          <ac:chgData name="Hämäläinen Lasse (ELY)" userId="S::lasse.hamalainen@ely-keskus.fi::a97e61f6-e1e2-4aa3-8657-525871cb0bf3" providerId="AD" clId="Web-{AFA52E0C-44CE-6FDF-F980-DC3CE0A9AAAC}" dt="2025-03-18T10:22:47.353" v="66" actId="20577"/>
          <ac:spMkLst>
            <pc:docMk/>
            <pc:sldMk cId="1353864149" sldId="3459"/>
            <ac:spMk id="3" creationId="{6033296A-F108-F27B-A19B-5664BC29C3E1}"/>
          </ac:spMkLst>
        </pc:spChg>
        <pc:spChg chg="mod">
          <ac:chgData name="Hämäläinen Lasse (ELY)" userId="S::lasse.hamalainen@ely-keskus.fi::a97e61f6-e1e2-4aa3-8657-525871cb0bf3" providerId="AD" clId="Web-{AFA52E0C-44CE-6FDF-F980-DC3CE0A9AAAC}" dt="2025-03-18T10:22:41.228" v="64" actId="20577"/>
          <ac:spMkLst>
            <pc:docMk/>
            <pc:sldMk cId="1353864149" sldId="3459"/>
            <ac:spMk id="4" creationId="{70B83B54-D66D-455E-E83F-C3C3CF110015}"/>
          </ac:spMkLst>
        </pc:spChg>
      </pc:sldChg>
      <pc:sldChg chg="add">
        <pc:chgData name="Hämäläinen Lasse (ELY)" userId="S::lasse.hamalainen@ely-keskus.fi::a97e61f6-e1e2-4aa3-8657-525871cb0bf3" providerId="AD" clId="Web-{AFA52E0C-44CE-6FDF-F980-DC3CE0A9AAAC}" dt="2025-03-18T10:18:28.942" v="12"/>
        <pc:sldMkLst>
          <pc:docMk/>
          <pc:sldMk cId="4051291320" sldId="3460"/>
        </pc:sldMkLst>
      </pc:sldChg>
      <pc:sldChg chg="add">
        <pc:chgData name="Hämäläinen Lasse (ELY)" userId="S::lasse.hamalainen@ely-keskus.fi::a97e61f6-e1e2-4aa3-8657-525871cb0bf3" providerId="AD" clId="Web-{AFA52E0C-44CE-6FDF-F980-DC3CE0A9AAAC}" dt="2025-03-18T10:18:28.973" v="13"/>
        <pc:sldMkLst>
          <pc:docMk/>
          <pc:sldMk cId="2283775193" sldId="3461"/>
        </pc:sldMkLst>
      </pc:sldChg>
      <pc:sldChg chg="add">
        <pc:chgData name="Hämäläinen Lasse (ELY)" userId="S::lasse.hamalainen@ely-keskus.fi::a97e61f6-e1e2-4aa3-8657-525871cb0bf3" providerId="AD" clId="Web-{AFA52E0C-44CE-6FDF-F980-DC3CE0A9AAAC}" dt="2025-03-18T10:18:28.989" v="14"/>
        <pc:sldMkLst>
          <pc:docMk/>
          <pc:sldMk cId="1510223570" sldId="3462"/>
        </pc:sldMkLst>
      </pc:sldChg>
      <pc:sldChg chg="add">
        <pc:chgData name="Hämäläinen Lasse (ELY)" userId="S::lasse.hamalainen@ely-keskus.fi::a97e61f6-e1e2-4aa3-8657-525871cb0bf3" providerId="AD" clId="Web-{AFA52E0C-44CE-6FDF-F980-DC3CE0A9AAAC}" dt="2025-03-18T10:18:29.020" v="15"/>
        <pc:sldMkLst>
          <pc:docMk/>
          <pc:sldMk cId="589267175" sldId="3463"/>
        </pc:sldMkLst>
      </pc:sldChg>
      <pc:sldChg chg="add del">
        <pc:chgData name="Hämäläinen Lasse (ELY)" userId="S::lasse.hamalainen@ely-keskus.fi::a97e61f6-e1e2-4aa3-8657-525871cb0bf3" providerId="AD" clId="Web-{AFA52E0C-44CE-6FDF-F980-DC3CE0A9AAAC}" dt="2025-03-18T10:19:44.475" v="42"/>
        <pc:sldMkLst>
          <pc:docMk/>
          <pc:sldMk cId="1108578395" sldId="3464"/>
        </pc:sldMkLst>
      </pc:sldChg>
      <pc:sldChg chg="add">
        <pc:chgData name="Hämäläinen Lasse (ELY)" userId="S::lasse.hamalainen@ely-keskus.fi::a97e61f6-e1e2-4aa3-8657-525871cb0bf3" providerId="AD" clId="Web-{AFA52E0C-44CE-6FDF-F980-DC3CE0A9AAAC}" dt="2025-03-18T10:18:29.114" v="18"/>
        <pc:sldMkLst>
          <pc:docMk/>
          <pc:sldMk cId="9024644" sldId="3465"/>
        </pc:sldMkLst>
      </pc:sldChg>
      <pc:sldChg chg="add">
        <pc:chgData name="Hämäläinen Lasse (ELY)" userId="S::lasse.hamalainen@ely-keskus.fi::a97e61f6-e1e2-4aa3-8657-525871cb0bf3" providerId="AD" clId="Web-{AFA52E0C-44CE-6FDF-F980-DC3CE0A9AAAC}" dt="2025-03-18T10:18:29.145" v="19"/>
        <pc:sldMkLst>
          <pc:docMk/>
          <pc:sldMk cId="3387386478" sldId="3466"/>
        </pc:sldMkLst>
      </pc:sldChg>
      <pc:sldChg chg="modSp add del">
        <pc:chgData name="Hämäläinen Lasse (ELY)" userId="S::lasse.hamalainen@ely-keskus.fi::a97e61f6-e1e2-4aa3-8657-525871cb0bf3" providerId="AD" clId="Web-{AFA52E0C-44CE-6FDF-F980-DC3CE0A9AAAC}" dt="2025-03-18T10:25:52.060" v="83"/>
        <pc:sldMkLst>
          <pc:docMk/>
          <pc:sldMk cId="1041280598" sldId="3467"/>
        </pc:sldMkLst>
      </pc:sldChg>
      <pc:sldChg chg="modSp add">
        <pc:chgData name="Hämäläinen Lasse (ELY)" userId="S::lasse.hamalainen@ely-keskus.fi::a97e61f6-e1e2-4aa3-8657-525871cb0bf3" providerId="AD" clId="Web-{AFA52E0C-44CE-6FDF-F980-DC3CE0A9AAAC}" dt="2025-03-18T10:20:46.632" v="50" actId="20577"/>
        <pc:sldMkLst>
          <pc:docMk/>
          <pc:sldMk cId="3853856281" sldId="3468"/>
        </pc:sldMkLst>
        <pc:spChg chg="mod">
          <ac:chgData name="Hämäläinen Lasse (ELY)" userId="S::lasse.hamalainen@ely-keskus.fi::a97e61f6-e1e2-4aa3-8657-525871cb0bf3" providerId="AD" clId="Web-{AFA52E0C-44CE-6FDF-F980-DC3CE0A9AAAC}" dt="2025-03-18T10:20:46.632" v="50" actId="20577"/>
          <ac:spMkLst>
            <pc:docMk/>
            <pc:sldMk cId="3853856281" sldId="3468"/>
            <ac:spMk id="3" creationId="{50C6370A-6358-8F5D-89CD-7225D1961520}"/>
          </ac:spMkLst>
        </pc:spChg>
      </pc:sldChg>
      <pc:sldChg chg="add">
        <pc:chgData name="Hämäläinen Lasse (ELY)" userId="S::lasse.hamalainen@ely-keskus.fi::a97e61f6-e1e2-4aa3-8657-525871cb0bf3" providerId="AD" clId="Web-{AFA52E0C-44CE-6FDF-F980-DC3CE0A9AAAC}" dt="2025-03-18T10:18:29.317" v="25"/>
        <pc:sldMkLst>
          <pc:docMk/>
          <pc:sldMk cId="3001891168" sldId="3469"/>
        </pc:sldMkLst>
      </pc:sldChg>
      <pc:sldChg chg="add">
        <pc:chgData name="Hämäläinen Lasse (ELY)" userId="S::lasse.hamalainen@ely-keskus.fi::a97e61f6-e1e2-4aa3-8657-525871cb0bf3" providerId="AD" clId="Web-{AFA52E0C-44CE-6FDF-F980-DC3CE0A9AAAC}" dt="2025-03-18T10:18:29.567" v="33"/>
        <pc:sldMkLst>
          <pc:docMk/>
          <pc:sldMk cId="2879330273" sldId="3470"/>
        </pc:sldMkLst>
      </pc:sldChg>
      <pc:sldChg chg="add">
        <pc:chgData name="Hämäläinen Lasse (ELY)" userId="S::lasse.hamalainen@ely-keskus.fi::a97e61f6-e1e2-4aa3-8657-525871cb0bf3" providerId="AD" clId="Web-{AFA52E0C-44CE-6FDF-F980-DC3CE0A9AAAC}" dt="2025-03-18T10:18:29.614" v="35"/>
        <pc:sldMkLst>
          <pc:docMk/>
          <pc:sldMk cId="2204145338" sldId="3471"/>
        </pc:sldMkLst>
      </pc:sldChg>
      <pc:sldChg chg="add">
        <pc:chgData name="Hämäläinen Lasse (ELY)" userId="S::lasse.hamalainen@ely-keskus.fi::a97e61f6-e1e2-4aa3-8657-525871cb0bf3" providerId="AD" clId="Web-{AFA52E0C-44CE-6FDF-F980-DC3CE0A9AAAC}" dt="2025-03-18T10:18:29.645" v="36"/>
        <pc:sldMkLst>
          <pc:docMk/>
          <pc:sldMk cId="4204289037" sldId="3472"/>
        </pc:sldMkLst>
      </pc:sldChg>
      <pc:sldChg chg="add">
        <pc:chgData name="Hämäläinen Lasse (ELY)" userId="S::lasse.hamalainen@ely-keskus.fi::a97e61f6-e1e2-4aa3-8657-525871cb0bf3" providerId="AD" clId="Web-{AFA52E0C-44CE-6FDF-F980-DC3CE0A9AAAC}" dt="2025-03-18T10:18:29.661" v="37"/>
        <pc:sldMkLst>
          <pc:docMk/>
          <pc:sldMk cId="182727193" sldId="3473"/>
        </pc:sldMkLst>
      </pc:sldChg>
      <pc:sldChg chg="add">
        <pc:chgData name="Hämäläinen Lasse (ELY)" userId="S::lasse.hamalainen@ely-keskus.fi::a97e61f6-e1e2-4aa3-8657-525871cb0bf3" providerId="AD" clId="Web-{AFA52E0C-44CE-6FDF-F980-DC3CE0A9AAAC}" dt="2025-03-18T10:18:29.676" v="38"/>
        <pc:sldMkLst>
          <pc:docMk/>
          <pc:sldMk cId="3708062437" sldId="3474"/>
        </pc:sldMkLst>
      </pc:sldChg>
      <pc:sldChg chg="add">
        <pc:chgData name="Hämäläinen Lasse (ELY)" userId="S::lasse.hamalainen@ely-keskus.fi::a97e61f6-e1e2-4aa3-8657-525871cb0bf3" providerId="AD" clId="Web-{AFA52E0C-44CE-6FDF-F980-DC3CE0A9AAAC}" dt="2025-03-18T10:18:29.739" v="40"/>
        <pc:sldMkLst>
          <pc:docMk/>
          <pc:sldMk cId="3842048310" sldId="3475"/>
        </pc:sldMkLst>
      </pc:sldChg>
    </pc:docChg>
  </pc:docChgLst>
  <pc:docChgLst>
    <pc:chgData name="Hämäläinen Lasse (ELY)" userId="S::lasse.hamalainen@ely-keskus.fi::a97e61f6-e1e2-4aa3-8657-525871cb0bf3" providerId="AD" clId="Web-{29B7C093-BDA9-31F9-A8D7-984C2EBC4DD4}"/>
    <pc:docChg chg="delSld modSld">
      <pc:chgData name="Hämäläinen Lasse (ELY)" userId="S::lasse.hamalainen@ely-keskus.fi::a97e61f6-e1e2-4aa3-8657-525871cb0bf3" providerId="AD" clId="Web-{29B7C093-BDA9-31F9-A8D7-984C2EBC4DD4}" dt="2024-09-24T11:54:25.304" v="39" actId="20577"/>
      <pc:docMkLst>
        <pc:docMk/>
      </pc:docMkLst>
      <pc:sldChg chg="modSp">
        <pc:chgData name="Hämäläinen Lasse (ELY)" userId="S::lasse.hamalainen@ely-keskus.fi::a97e61f6-e1e2-4aa3-8657-525871cb0bf3" providerId="AD" clId="Web-{29B7C093-BDA9-31F9-A8D7-984C2EBC4DD4}" dt="2024-09-24T11:53:24.831" v="33" actId="20577"/>
        <pc:sldMkLst>
          <pc:docMk/>
          <pc:sldMk cId="1108552930" sldId="646"/>
        </pc:sldMkLst>
      </pc:sldChg>
      <pc:sldChg chg="modSp">
        <pc:chgData name="Hämäläinen Lasse (ELY)" userId="S::lasse.hamalainen@ely-keskus.fi::a97e61f6-e1e2-4aa3-8657-525871cb0bf3" providerId="AD" clId="Web-{29B7C093-BDA9-31F9-A8D7-984C2EBC4DD4}" dt="2024-09-24T11:54:11.131" v="35" actId="20577"/>
        <pc:sldMkLst>
          <pc:docMk/>
          <pc:sldMk cId="1095853070" sldId="669"/>
        </pc:sldMkLst>
      </pc:sldChg>
      <pc:sldChg chg="modSp">
        <pc:chgData name="Hämäläinen Lasse (ELY)" userId="S::lasse.hamalainen@ely-keskus.fi::a97e61f6-e1e2-4aa3-8657-525871cb0bf3" providerId="AD" clId="Web-{29B7C093-BDA9-31F9-A8D7-984C2EBC4DD4}" dt="2024-09-24T11:54:25.304" v="39" actId="20577"/>
        <pc:sldMkLst>
          <pc:docMk/>
          <pc:sldMk cId="1113144986" sldId="3441"/>
        </pc:sldMkLst>
      </pc:sldChg>
      <pc:sldChg chg="del">
        <pc:chgData name="Hämäläinen Lasse (ELY)" userId="S::lasse.hamalainen@ely-keskus.fi::a97e61f6-e1e2-4aa3-8657-525871cb0bf3" providerId="AD" clId="Web-{29B7C093-BDA9-31F9-A8D7-984C2EBC4DD4}" dt="2024-09-24T11:54:13.944" v="36"/>
        <pc:sldMkLst>
          <pc:docMk/>
          <pc:sldMk cId="2941019697" sldId="3442"/>
        </pc:sldMkLst>
      </pc:sldChg>
    </pc:docChg>
  </pc:docChgLst>
  <pc:docChgLst>
    <pc:chgData name="Hämäläinen Lasse (ELY)" userId="S::lasse.hamalainen@ely-keskus.fi::a97e61f6-e1e2-4aa3-8657-525871cb0bf3" providerId="AD" clId="Web-{261B530F-3E24-595B-7402-D60419989204}"/>
    <pc:docChg chg="addSld delSld modSld sldOrd">
      <pc:chgData name="Hämäläinen Lasse (ELY)" userId="S::lasse.hamalainen@ely-keskus.fi::a97e61f6-e1e2-4aa3-8657-525871cb0bf3" providerId="AD" clId="Web-{261B530F-3E24-595B-7402-D60419989204}" dt="2025-03-26T09:55:05.535" v="26"/>
      <pc:docMkLst>
        <pc:docMk/>
      </pc:docMkLst>
      <pc:sldChg chg="delSp modSp new ord">
        <pc:chgData name="Hämäläinen Lasse (ELY)" userId="S::lasse.hamalainen@ely-keskus.fi::a97e61f6-e1e2-4aa3-8657-525871cb0bf3" providerId="AD" clId="Web-{261B530F-3E24-595B-7402-D60419989204}" dt="2025-03-26T09:55:05.535" v="26"/>
        <pc:sldMkLst>
          <pc:docMk/>
          <pc:sldMk cId="87157137" sldId="3476"/>
        </pc:sldMkLst>
        <pc:spChg chg="mod">
          <ac:chgData name="Hämäläinen Lasse (ELY)" userId="S::lasse.hamalainen@ely-keskus.fi::a97e61f6-e1e2-4aa3-8657-525871cb0bf3" providerId="AD" clId="Web-{261B530F-3E24-595B-7402-D60419989204}" dt="2025-03-26T09:54:45.176" v="18" actId="20577"/>
          <ac:spMkLst>
            <pc:docMk/>
            <pc:sldMk cId="87157137" sldId="3476"/>
            <ac:spMk id="2" creationId="{93ED439F-2A21-FFAE-3462-C6CF29F9F034}"/>
          </ac:spMkLst>
        </pc:spChg>
        <pc:spChg chg="mod">
          <ac:chgData name="Hämäläinen Lasse (ELY)" userId="S::lasse.hamalainen@ely-keskus.fi::a97e61f6-e1e2-4aa3-8657-525871cb0bf3" providerId="AD" clId="Web-{261B530F-3E24-595B-7402-D60419989204}" dt="2025-03-26T09:54:52.410" v="25" actId="20577"/>
          <ac:spMkLst>
            <pc:docMk/>
            <pc:sldMk cId="87157137" sldId="3476"/>
            <ac:spMk id="3" creationId="{0918C2EB-659B-60AB-643C-FA48E21D6C6C}"/>
          </ac:spMkLst>
        </pc:spChg>
        <pc:spChg chg="del">
          <ac:chgData name="Hämäläinen Lasse (ELY)" userId="S::lasse.hamalainen@ely-keskus.fi::a97e61f6-e1e2-4aa3-8657-525871cb0bf3" providerId="AD" clId="Web-{261B530F-3E24-595B-7402-D60419989204}" dt="2025-03-26T09:55:05.535" v="26"/>
          <ac:spMkLst>
            <pc:docMk/>
            <pc:sldMk cId="87157137" sldId="3476"/>
            <ac:spMk id="5" creationId="{A584D38F-9CE1-9905-A302-91B553B909EE}"/>
          </ac:spMkLst>
        </pc:spChg>
      </pc:sldChg>
      <pc:sldChg chg="new del">
        <pc:chgData name="Hämäläinen Lasse (ELY)" userId="S::lasse.hamalainen@ely-keskus.fi::a97e61f6-e1e2-4aa3-8657-525871cb0bf3" providerId="AD" clId="Web-{261B530F-3E24-595B-7402-D60419989204}" dt="2025-03-26T09:54:00.817" v="1"/>
        <pc:sldMkLst>
          <pc:docMk/>
          <pc:sldMk cId="2708965182" sldId="3476"/>
        </pc:sldMkLst>
      </pc:sldChg>
    </pc:docChg>
  </pc:docChgLst>
  <pc:docChgLst>
    <pc:chgData name="Hämäläinen Lasse (ELY)" userId="a97e61f6-e1e2-4aa3-8657-525871cb0bf3" providerId="ADAL" clId="{7F120405-2F15-486F-91B7-7586DC8C6C14}"/>
    <pc:docChg chg="undo custSel addSld delSld modSld">
      <pc:chgData name="Hämäläinen Lasse (ELY)" userId="a97e61f6-e1e2-4aa3-8657-525871cb0bf3" providerId="ADAL" clId="{7F120405-2F15-486F-91B7-7586DC8C6C14}" dt="2024-04-22T09:41:01.310" v="445" actId="478"/>
      <pc:docMkLst>
        <pc:docMk/>
      </pc:docMkLst>
      <pc:sldChg chg="addSp delSp modSp mod">
        <pc:chgData name="Hämäläinen Lasse (ELY)" userId="a97e61f6-e1e2-4aa3-8657-525871cb0bf3" providerId="ADAL" clId="{7F120405-2F15-486F-91B7-7586DC8C6C14}" dt="2024-04-22T09:29:35.705" v="261" actId="255"/>
        <pc:sldMkLst>
          <pc:docMk/>
          <pc:sldMk cId="4258548734" sldId="658"/>
        </pc:sldMkLst>
      </pc:sldChg>
      <pc:sldChg chg="modSp mod">
        <pc:chgData name="Hämäläinen Lasse (ELY)" userId="a97e61f6-e1e2-4aa3-8657-525871cb0bf3" providerId="ADAL" clId="{7F120405-2F15-486F-91B7-7586DC8C6C14}" dt="2024-04-22T09:18:05.305" v="1" actId="15"/>
        <pc:sldMkLst>
          <pc:docMk/>
          <pc:sldMk cId="4119622695" sldId="664"/>
        </pc:sldMkLst>
      </pc:sldChg>
      <pc:sldChg chg="modSp mod">
        <pc:chgData name="Hämäläinen Lasse (ELY)" userId="a97e61f6-e1e2-4aa3-8657-525871cb0bf3" providerId="ADAL" clId="{7F120405-2F15-486F-91B7-7586DC8C6C14}" dt="2024-04-22T09:40:03.692" v="394" actId="13926"/>
        <pc:sldMkLst>
          <pc:docMk/>
          <pc:sldMk cId="2643865722" sldId="668"/>
        </pc:sldMkLst>
      </pc:sldChg>
      <pc:sldChg chg="modSp mod">
        <pc:chgData name="Hämäläinen Lasse (ELY)" userId="a97e61f6-e1e2-4aa3-8657-525871cb0bf3" providerId="ADAL" clId="{7F120405-2F15-486F-91B7-7586DC8C6C14}" dt="2024-04-22T09:35:40.561" v="388" actId="20577"/>
        <pc:sldMkLst>
          <pc:docMk/>
          <pc:sldMk cId="1095853070" sldId="669"/>
        </pc:sldMkLst>
      </pc:sldChg>
      <pc:sldChg chg="modSp mod">
        <pc:chgData name="Hämäläinen Lasse (ELY)" userId="a97e61f6-e1e2-4aa3-8657-525871cb0bf3" providerId="ADAL" clId="{7F120405-2F15-486F-91B7-7586DC8C6C14}" dt="2024-04-22T09:30:18.325" v="263" actId="1076"/>
        <pc:sldMkLst>
          <pc:docMk/>
          <pc:sldMk cId="765843208" sldId="683"/>
        </pc:sldMkLst>
      </pc:sldChg>
      <pc:sldChg chg="addSp modSp mod modNotesTx">
        <pc:chgData name="Hämäläinen Lasse (ELY)" userId="a97e61f6-e1e2-4aa3-8657-525871cb0bf3" providerId="ADAL" clId="{7F120405-2F15-486F-91B7-7586DC8C6C14}" dt="2024-04-22T09:39:27.824" v="391" actId="20577"/>
        <pc:sldMkLst>
          <pc:docMk/>
          <pc:sldMk cId="657177897" sldId="3440"/>
        </pc:sldMkLst>
      </pc:sldChg>
      <pc:sldChg chg="addSp delSp modSp new mod">
        <pc:chgData name="Hämäläinen Lasse (ELY)" userId="a97e61f6-e1e2-4aa3-8657-525871cb0bf3" providerId="ADAL" clId="{7F120405-2F15-486F-91B7-7586DC8C6C14}" dt="2024-04-22T09:41:01.310" v="445" actId="478"/>
        <pc:sldMkLst>
          <pc:docMk/>
          <pc:sldMk cId="1113144986" sldId="3441"/>
        </pc:sldMkLst>
      </pc:sldChg>
      <pc:sldChg chg="modSp new del mod">
        <pc:chgData name="Hämäläinen Lasse (ELY)" userId="a97e61f6-e1e2-4aa3-8657-525871cb0bf3" providerId="ADAL" clId="{7F120405-2F15-486F-91B7-7586DC8C6C14}" dt="2024-04-22T09:24:59.561" v="108" actId="2696"/>
        <pc:sldMkLst>
          <pc:docMk/>
          <pc:sldMk cId="2031372738" sldId="3441"/>
        </pc:sldMkLst>
      </pc:sldChg>
    </pc:docChg>
  </pc:docChgLst>
  <pc:docChgLst>
    <pc:chgData name="Muuri Liisa (ELY)" userId="1c44d61c-8a7a-47a7-8185-e3e739e665e8" providerId="ADAL" clId="{82ACD7A9-F3A2-4EB9-861D-1F4EA35B768D}"/>
    <pc:docChg chg="custSel addSld modSld">
      <pc:chgData name="Muuri Liisa (ELY)" userId="1c44d61c-8a7a-47a7-8185-e3e739e665e8" providerId="ADAL" clId="{82ACD7A9-F3A2-4EB9-861D-1F4EA35B768D}" dt="2025-02-24T08:21:34.147" v="228" actId="20577"/>
      <pc:docMkLst>
        <pc:docMk/>
      </pc:docMkLst>
      <pc:sldChg chg="delSp modSp new mod">
        <pc:chgData name="Muuri Liisa (ELY)" userId="1c44d61c-8a7a-47a7-8185-e3e739e665e8" providerId="ADAL" clId="{82ACD7A9-F3A2-4EB9-861D-1F4EA35B768D}" dt="2025-02-24T08:21:34.147" v="228" actId="20577"/>
        <pc:sldMkLst>
          <pc:docMk/>
          <pc:sldMk cId="3683317269" sldId="3451"/>
        </pc:sldMkLst>
        <pc:spChg chg="mod">
          <ac:chgData name="Muuri Liisa (ELY)" userId="1c44d61c-8a7a-47a7-8185-e3e739e665e8" providerId="ADAL" clId="{82ACD7A9-F3A2-4EB9-861D-1F4EA35B768D}" dt="2025-02-24T08:17:18.580" v="16" actId="20577"/>
          <ac:spMkLst>
            <pc:docMk/>
            <pc:sldMk cId="3683317269" sldId="3451"/>
            <ac:spMk id="2" creationId="{71AAC443-80A1-9619-A7CE-F6A282DD1CD5}"/>
          </ac:spMkLst>
        </pc:spChg>
        <pc:spChg chg="mod">
          <ac:chgData name="Muuri Liisa (ELY)" userId="1c44d61c-8a7a-47a7-8185-e3e739e665e8" providerId="ADAL" clId="{82ACD7A9-F3A2-4EB9-861D-1F4EA35B768D}" dt="2025-02-24T08:21:34.147" v="228" actId="20577"/>
          <ac:spMkLst>
            <pc:docMk/>
            <pc:sldMk cId="3683317269" sldId="3451"/>
            <ac:spMk id="3" creationId="{57E278E7-0C1E-5C40-395F-4DE048C5140C}"/>
          </ac:spMkLst>
        </pc:spChg>
      </pc:sldChg>
    </pc:docChg>
  </pc:docChgLst>
  <pc:docChgLst>
    <pc:chgData name="Hämäläinen Lasse (ELY)" userId="S::lasse.hamalainen@ely-keskus.fi::a97e61f6-e1e2-4aa3-8657-525871cb0bf3" providerId="AD" clId="Web-{936EE970-AA58-E78E-36D7-FC4022E8CACF}"/>
    <pc:docChg chg="addSld delSld modSld">
      <pc:chgData name="Hämäläinen Lasse (ELY)" userId="S::lasse.hamalainen@ely-keskus.fi::a97e61f6-e1e2-4aa3-8657-525871cb0bf3" providerId="AD" clId="Web-{936EE970-AA58-E78E-36D7-FC4022E8CACF}" dt="2025-03-25T10:16:41.081" v="582" actId="20577"/>
      <pc:docMkLst>
        <pc:docMk/>
      </pc:docMkLst>
      <pc:sldChg chg="modSp">
        <pc:chgData name="Hämäläinen Lasse (ELY)" userId="S::lasse.hamalainen@ely-keskus.fi::a97e61f6-e1e2-4aa3-8657-525871cb0bf3" providerId="AD" clId="Web-{936EE970-AA58-E78E-36D7-FC4022E8CACF}" dt="2025-03-25T07:32:31.794" v="4" actId="20577"/>
        <pc:sldMkLst>
          <pc:docMk/>
          <pc:sldMk cId="0" sldId="256"/>
        </pc:sldMkLst>
        <pc:spChg chg="mod">
          <ac:chgData name="Hämäläinen Lasse (ELY)" userId="S::lasse.hamalainen@ely-keskus.fi::a97e61f6-e1e2-4aa3-8657-525871cb0bf3" providerId="AD" clId="Web-{936EE970-AA58-E78E-36D7-FC4022E8CACF}" dt="2025-03-25T07:32:31.794" v="4" actId="20577"/>
          <ac:spMkLst>
            <pc:docMk/>
            <pc:sldMk cId="0" sldId="256"/>
            <ac:spMk id="14338" creationId="{00000000-0000-0000-0000-000000000000}"/>
          </ac:spMkLst>
        </pc:spChg>
      </pc:sldChg>
      <pc:sldChg chg="modSp">
        <pc:chgData name="Hämäläinen Lasse (ELY)" userId="S::lasse.hamalainen@ely-keskus.fi::a97e61f6-e1e2-4aa3-8657-525871cb0bf3" providerId="AD" clId="Web-{936EE970-AA58-E78E-36D7-FC4022E8CACF}" dt="2025-03-25T07:39:05.872" v="183" actId="20577"/>
        <pc:sldMkLst>
          <pc:docMk/>
          <pc:sldMk cId="1835479622" sldId="259"/>
        </pc:sldMkLst>
        <pc:spChg chg="mod">
          <ac:chgData name="Hämäläinen Lasse (ELY)" userId="S::lasse.hamalainen@ely-keskus.fi::a97e61f6-e1e2-4aa3-8657-525871cb0bf3" providerId="AD" clId="Web-{936EE970-AA58-E78E-36D7-FC4022E8CACF}" dt="2025-03-25T07:39:05.872" v="183" actId="20577"/>
          <ac:spMkLst>
            <pc:docMk/>
            <pc:sldMk cId="1835479622" sldId="259"/>
            <ac:spMk id="3" creationId="{821A7948-6FEF-531E-3679-103842D52C95}"/>
          </ac:spMkLst>
        </pc:spChg>
      </pc:sldChg>
      <pc:sldChg chg="modSp">
        <pc:chgData name="Hämäläinen Lasse (ELY)" userId="S::lasse.hamalainen@ely-keskus.fi::a97e61f6-e1e2-4aa3-8657-525871cb0bf3" providerId="AD" clId="Web-{936EE970-AA58-E78E-36D7-FC4022E8CACF}" dt="2025-03-25T07:49:36.348" v="519" actId="20577"/>
        <pc:sldMkLst>
          <pc:docMk/>
          <pc:sldMk cId="3518800999" sldId="284"/>
        </pc:sldMkLst>
        <pc:spChg chg="mod">
          <ac:chgData name="Hämäläinen Lasse (ELY)" userId="S::lasse.hamalainen@ely-keskus.fi::a97e61f6-e1e2-4aa3-8657-525871cb0bf3" providerId="AD" clId="Web-{936EE970-AA58-E78E-36D7-FC4022E8CACF}" dt="2025-03-25T07:49:36.348" v="519" actId="20577"/>
          <ac:spMkLst>
            <pc:docMk/>
            <pc:sldMk cId="3518800999" sldId="284"/>
            <ac:spMk id="11" creationId="{2E003AA9-0206-0EB1-A7FD-995AB87F517E}"/>
          </ac:spMkLst>
        </pc:spChg>
      </pc:sldChg>
      <pc:sldChg chg="modSp">
        <pc:chgData name="Hämäläinen Lasse (ELY)" userId="S::lasse.hamalainen@ely-keskus.fi::a97e61f6-e1e2-4aa3-8657-525871cb0bf3" providerId="AD" clId="Web-{936EE970-AA58-E78E-36D7-FC4022E8CACF}" dt="2025-03-25T07:36:07.490" v="87" actId="20577"/>
        <pc:sldMkLst>
          <pc:docMk/>
          <pc:sldMk cId="1108552930" sldId="646"/>
        </pc:sldMkLst>
        <pc:spChg chg="mod">
          <ac:chgData name="Hämäläinen Lasse (ELY)" userId="S::lasse.hamalainen@ely-keskus.fi::a97e61f6-e1e2-4aa3-8657-525871cb0bf3" providerId="AD" clId="Web-{936EE970-AA58-E78E-36D7-FC4022E8CACF}" dt="2025-03-25T07:36:07.490" v="87" actId="20577"/>
          <ac:spMkLst>
            <pc:docMk/>
            <pc:sldMk cId="1108552930" sldId="646"/>
            <ac:spMk id="3" creationId="{B0F2FFFF-686B-1AED-0F0F-B0B774E307F4}"/>
          </ac:spMkLst>
        </pc:spChg>
      </pc:sldChg>
      <pc:sldChg chg="modSp">
        <pc:chgData name="Hämäläinen Lasse (ELY)" userId="S::lasse.hamalainen@ely-keskus.fi::a97e61f6-e1e2-4aa3-8657-525871cb0bf3" providerId="AD" clId="Web-{936EE970-AA58-E78E-36D7-FC4022E8CACF}" dt="2025-03-25T10:16:41.081" v="582" actId="20577"/>
        <pc:sldMkLst>
          <pc:docMk/>
          <pc:sldMk cId="1095853070" sldId="669"/>
        </pc:sldMkLst>
        <pc:spChg chg="mod">
          <ac:chgData name="Hämäläinen Lasse (ELY)" userId="S::lasse.hamalainen@ely-keskus.fi::a97e61f6-e1e2-4aa3-8657-525871cb0bf3" providerId="AD" clId="Web-{936EE970-AA58-E78E-36D7-FC4022E8CACF}" dt="2025-03-25T10:16:41.081" v="582" actId="20577"/>
          <ac:spMkLst>
            <pc:docMk/>
            <pc:sldMk cId="1095853070" sldId="669"/>
            <ac:spMk id="3" creationId="{821A7948-6FEF-531E-3679-103842D52C95}"/>
          </ac:spMkLst>
        </pc:spChg>
      </pc:sldChg>
      <pc:sldChg chg="add del mod modShow">
        <pc:chgData name="Hämäläinen Lasse (ELY)" userId="S::lasse.hamalainen@ely-keskus.fi::a97e61f6-e1e2-4aa3-8657-525871cb0bf3" providerId="AD" clId="Web-{936EE970-AA58-E78E-36D7-FC4022E8CACF}" dt="2025-03-25T07:42:35.614" v="200"/>
        <pc:sldMkLst>
          <pc:docMk/>
          <pc:sldMk cId="3683317269" sldId="3451"/>
        </pc:sldMkLst>
      </pc:sldChg>
      <pc:sldChg chg="modSp">
        <pc:chgData name="Hämäläinen Lasse (ELY)" userId="S::lasse.hamalainen@ely-keskus.fi::a97e61f6-e1e2-4aa3-8657-525871cb0bf3" providerId="AD" clId="Web-{936EE970-AA58-E78E-36D7-FC4022E8CACF}" dt="2025-03-25T10:16:16.048" v="572" actId="14100"/>
        <pc:sldMkLst>
          <pc:docMk/>
          <pc:sldMk cId="1353864149" sldId="3459"/>
        </pc:sldMkLst>
        <pc:spChg chg="mod">
          <ac:chgData name="Hämäläinen Lasse (ELY)" userId="S::lasse.hamalainen@ely-keskus.fi::a97e61f6-e1e2-4aa3-8657-525871cb0bf3" providerId="AD" clId="Web-{936EE970-AA58-E78E-36D7-FC4022E8CACF}" dt="2025-03-25T10:16:16.048" v="572" actId="14100"/>
          <ac:spMkLst>
            <pc:docMk/>
            <pc:sldMk cId="1353864149" sldId="3459"/>
            <ac:spMk id="3" creationId="{6033296A-F108-F27B-A19B-5664BC29C3E1}"/>
          </ac:spMkLst>
        </pc:spChg>
      </pc:sldChg>
      <pc:sldChg chg="modSp">
        <pc:chgData name="Hämäläinen Lasse (ELY)" userId="S::lasse.hamalainen@ely-keskus.fi::a97e61f6-e1e2-4aa3-8657-525871cb0bf3" providerId="AD" clId="Web-{936EE970-AA58-E78E-36D7-FC4022E8CACF}" dt="2025-03-25T07:34:40.799" v="68" actId="20577"/>
        <pc:sldMkLst>
          <pc:docMk/>
          <pc:sldMk cId="3387386478" sldId="3466"/>
        </pc:sldMkLst>
        <pc:spChg chg="mod">
          <ac:chgData name="Hämäläinen Lasse (ELY)" userId="S::lasse.hamalainen@ely-keskus.fi::a97e61f6-e1e2-4aa3-8657-525871cb0bf3" providerId="AD" clId="Web-{936EE970-AA58-E78E-36D7-FC4022E8CACF}" dt="2025-03-25T07:34:40.799" v="68" actId="20577"/>
          <ac:spMkLst>
            <pc:docMk/>
            <pc:sldMk cId="3387386478" sldId="3466"/>
            <ac:spMk id="3" creationId="{917BFCD9-AAE4-2825-220D-BF24E648CC0D}"/>
          </ac:spMkLst>
        </pc:spChg>
      </pc:sldChg>
      <pc:sldChg chg="modSp">
        <pc:chgData name="Hämäläinen Lasse (ELY)" userId="S::lasse.hamalainen@ely-keskus.fi::a97e61f6-e1e2-4aa3-8657-525871cb0bf3" providerId="AD" clId="Web-{936EE970-AA58-E78E-36D7-FC4022E8CACF}" dt="2025-03-25T07:48:41.643" v="500" actId="20577"/>
        <pc:sldMkLst>
          <pc:docMk/>
          <pc:sldMk cId="3853856281" sldId="3468"/>
        </pc:sldMkLst>
        <pc:spChg chg="mod">
          <ac:chgData name="Hämäläinen Lasse (ELY)" userId="S::lasse.hamalainen@ely-keskus.fi::a97e61f6-e1e2-4aa3-8657-525871cb0bf3" providerId="AD" clId="Web-{936EE970-AA58-E78E-36D7-FC4022E8CACF}" dt="2025-03-25T07:48:41.643" v="500" actId="20577"/>
          <ac:spMkLst>
            <pc:docMk/>
            <pc:sldMk cId="3853856281" sldId="3468"/>
            <ac:spMk id="3" creationId="{50C6370A-6358-8F5D-89CD-7225D1961520}"/>
          </ac:spMkLst>
        </pc:spChg>
      </pc:sldChg>
      <pc:sldChg chg="modSp">
        <pc:chgData name="Hämäläinen Lasse (ELY)" userId="S::lasse.hamalainen@ely-keskus.fi::a97e61f6-e1e2-4aa3-8657-525871cb0bf3" providerId="AD" clId="Web-{936EE970-AA58-E78E-36D7-FC4022E8CACF}" dt="2025-03-25T07:45:47.121" v="279" actId="20577"/>
        <pc:sldMkLst>
          <pc:docMk/>
          <pc:sldMk cId="3001891168" sldId="3469"/>
        </pc:sldMkLst>
        <pc:spChg chg="mod">
          <ac:chgData name="Hämäläinen Lasse (ELY)" userId="S::lasse.hamalainen@ely-keskus.fi::a97e61f6-e1e2-4aa3-8657-525871cb0bf3" providerId="AD" clId="Web-{936EE970-AA58-E78E-36D7-FC4022E8CACF}" dt="2025-03-25T07:45:47.121" v="279" actId="20577"/>
          <ac:spMkLst>
            <pc:docMk/>
            <pc:sldMk cId="3001891168" sldId="3469"/>
            <ac:spMk id="3" creationId="{E7288E80-4ACA-E7D4-ED21-7E63D2541D14}"/>
          </ac:spMkLst>
        </pc:spChg>
      </pc:sldChg>
      <pc:sldChg chg="modSp">
        <pc:chgData name="Hämäläinen Lasse (ELY)" userId="S::lasse.hamalainen@ely-keskus.fi::a97e61f6-e1e2-4aa3-8657-525871cb0bf3" providerId="AD" clId="Web-{936EE970-AA58-E78E-36D7-FC4022E8CACF}" dt="2025-03-25T07:50:43.491" v="521" actId="1076"/>
        <pc:sldMkLst>
          <pc:docMk/>
          <pc:sldMk cId="2204145338" sldId="3471"/>
        </pc:sldMkLst>
        <pc:picChg chg="mod">
          <ac:chgData name="Hämäläinen Lasse (ELY)" userId="S::lasse.hamalainen@ely-keskus.fi::a97e61f6-e1e2-4aa3-8657-525871cb0bf3" providerId="AD" clId="Web-{936EE970-AA58-E78E-36D7-FC4022E8CACF}" dt="2025-03-25T07:50:43.491" v="521" actId="1076"/>
          <ac:picMkLst>
            <pc:docMk/>
            <pc:sldMk cId="2204145338" sldId="3471"/>
            <ac:picMk id="8" creationId="{DEF9CD54-4D97-B141-E02C-DC015D5199FD}"/>
          </ac:picMkLst>
        </pc:picChg>
      </pc:sldChg>
    </pc:docChg>
  </pc:docChgLst>
  <pc:docChgLst>
    <pc:chgData name="Hämäläinen Lasse (ELY)" userId="S::lasse.hamalainen@ely-keskus.fi::a97e61f6-e1e2-4aa3-8657-525871cb0bf3" providerId="AD" clId="Web-{390B4DFA-AB84-85DD-4EDD-9BB6EC63E409}"/>
    <pc:docChg chg="delSld modSld">
      <pc:chgData name="Hämäläinen Lasse (ELY)" userId="S::lasse.hamalainen@ely-keskus.fi::a97e61f6-e1e2-4aa3-8657-525871cb0bf3" providerId="AD" clId="Web-{390B4DFA-AB84-85DD-4EDD-9BB6EC63E409}" dt="2024-10-15T05:20:28.079" v="12"/>
      <pc:docMkLst>
        <pc:docMk/>
      </pc:docMkLst>
      <pc:sldChg chg="modSp">
        <pc:chgData name="Hämäläinen Lasse (ELY)" userId="S::lasse.hamalainen@ely-keskus.fi::a97e61f6-e1e2-4aa3-8657-525871cb0bf3" providerId="AD" clId="Web-{390B4DFA-AB84-85DD-4EDD-9BB6EC63E409}" dt="2024-10-15T05:19:45.390" v="10" actId="20577"/>
        <pc:sldMkLst>
          <pc:docMk/>
          <pc:sldMk cId="1108552930" sldId="646"/>
        </pc:sldMkLst>
      </pc:sldChg>
      <pc:sldChg chg="modSp">
        <pc:chgData name="Hämäläinen Lasse (ELY)" userId="S::lasse.hamalainen@ely-keskus.fi::a97e61f6-e1e2-4aa3-8657-525871cb0bf3" providerId="AD" clId="Web-{390B4DFA-AB84-85DD-4EDD-9BB6EC63E409}" dt="2024-10-15T05:18:50.311" v="7" actId="20577"/>
        <pc:sldMkLst>
          <pc:docMk/>
          <pc:sldMk cId="4119622695" sldId="664"/>
        </pc:sldMkLst>
      </pc:sldChg>
      <pc:sldChg chg="del">
        <pc:chgData name="Hämäläinen Lasse (ELY)" userId="S::lasse.hamalainen@ely-keskus.fi::a97e61f6-e1e2-4aa3-8657-525871cb0bf3" providerId="AD" clId="Web-{390B4DFA-AB84-85DD-4EDD-9BB6EC63E409}" dt="2024-10-15T05:20:26.719" v="11"/>
        <pc:sldMkLst>
          <pc:docMk/>
          <pc:sldMk cId="765843208" sldId="683"/>
        </pc:sldMkLst>
      </pc:sldChg>
      <pc:sldChg chg="del">
        <pc:chgData name="Hämäläinen Lasse (ELY)" userId="S::lasse.hamalainen@ely-keskus.fi::a97e61f6-e1e2-4aa3-8657-525871cb0bf3" providerId="AD" clId="Web-{390B4DFA-AB84-85DD-4EDD-9BB6EC63E409}" dt="2024-10-15T05:20:28.079" v="12"/>
        <pc:sldMkLst>
          <pc:docMk/>
          <pc:sldMk cId="1404831708" sldId="3439"/>
        </pc:sldMkLst>
      </pc:sldChg>
    </pc:docChg>
  </pc:docChgLst>
  <pc:docChgLst>
    <pc:chgData name="Hämäläinen Lasse (ELY)" userId="S::lasse.hamalainen@ely-keskus.fi::a97e61f6-e1e2-4aa3-8657-525871cb0bf3" providerId="AD" clId="Web-{DFE14495-812B-D410-B20A-32BDADFFCC97}"/>
    <pc:docChg chg="modSld">
      <pc:chgData name="Hämäläinen Lasse (ELY)" userId="S::lasse.hamalainen@ely-keskus.fi::a97e61f6-e1e2-4aa3-8657-525871cb0bf3" providerId="AD" clId="Web-{DFE14495-812B-D410-B20A-32BDADFFCC97}" dt="2024-04-22T09:16:48.747" v="19" actId="20577"/>
      <pc:docMkLst>
        <pc:docMk/>
      </pc:docMkLst>
      <pc:sldChg chg="modSp">
        <pc:chgData name="Hämäläinen Lasse (ELY)" userId="S::lasse.hamalainen@ely-keskus.fi::a97e61f6-e1e2-4aa3-8657-525871cb0bf3" providerId="AD" clId="Web-{DFE14495-812B-D410-B20A-32BDADFFCC97}" dt="2024-04-22T09:15:28.898" v="3" actId="20577"/>
        <pc:sldMkLst>
          <pc:docMk/>
          <pc:sldMk cId="1675041632" sldId="642"/>
        </pc:sldMkLst>
      </pc:sldChg>
      <pc:sldChg chg="modSp">
        <pc:chgData name="Hämäläinen Lasse (ELY)" userId="S::lasse.hamalainen@ely-keskus.fi::a97e61f6-e1e2-4aa3-8657-525871cb0bf3" providerId="AD" clId="Web-{DFE14495-812B-D410-B20A-32BDADFFCC97}" dt="2024-04-22T09:16:48.747" v="19" actId="20577"/>
        <pc:sldMkLst>
          <pc:docMk/>
          <pc:sldMk cId="4119622695" sldId="664"/>
        </pc:sldMkLst>
      </pc:sldChg>
    </pc:docChg>
  </pc:docChgLst>
  <pc:docChgLst>
    <pc:chgData name="Kotanen Juho (ELY)" userId="S::juho.kotanen@ely-keskus.fi::a679ac01-db25-49dc-91d3-6079992895b7" providerId="AD" clId="Web-{D8080365-B51A-262D-BB79-FD210FD28798}"/>
    <pc:docChg chg="modSld">
      <pc:chgData name="Kotanen Juho (ELY)" userId="S::juho.kotanen@ely-keskus.fi::a679ac01-db25-49dc-91d3-6079992895b7" providerId="AD" clId="Web-{D8080365-B51A-262D-BB79-FD210FD28798}" dt="2024-10-15T06:52:24.821" v="67" actId="20577"/>
      <pc:docMkLst>
        <pc:docMk/>
      </pc:docMkLst>
      <pc:sldChg chg="modSp">
        <pc:chgData name="Kotanen Juho (ELY)" userId="S::juho.kotanen@ely-keskus.fi::a679ac01-db25-49dc-91d3-6079992895b7" providerId="AD" clId="Web-{D8080365-B51A-262D-BB79-FD210FD28798}" dt="2024-10-15T06:52:24.821" v="67" actId="20577"/>
        <pc:sldMkLst>
          <pc:docMk/>
          <pc:sldMk cId="3735940424" sldId="3446"/>
        </pc:sldMkLst>
      </pc:sldChg>
      <pc:sldChg chg="modSp">
        <pc:chgData name="Kotanen Juho (ELY)" userId="S::juho.kotanen@ely-keskus.fi::a679ac01-db25-49dc-91d3-6079992895b7" providerId="AD" clId="Web-{D8080365-B51A-262D-BB79-FD210FD28798}" dt="2024-10-15T06:51:47.242" v="27" actId="20577"/>
        <pc:sldMkLst>
          <pc:docMk/>
          <pc:sldMk cId="1618263791" sldId="3450"/>
        </pc:sldMkLst>
      </pc:sldChg>
    </pc:docChg>
  </pc:docChgLst>
  <pc:docChgLst>
    <pc:chgData name="Tarvainen Marjo (ELY)" userId="ab1b48e0-76ed-4049-856f-51aeeb26a32e" providerId="ADAL" clId="{CDC03006-4730-4F78-8CAD-6DF2F182A623}"/>
    <pc:docChg chg="undo custSel addSld delSld modSld sldOrd">
      <pc:chgData name="Tarvainen Marjo (ELY)" userId="ab1b48e0-76ed-4049-856f-51aeeb26a32e" providerId="ADAL" clId="{CDC03006-4730-4F78-8CAD-6DF2F182A623}" dt="2024-10-15T08:05:44.468" v="2638" actId="113"/>
      <pc:docMkLst>
        <pc:docMk/>
      </pc:docMkLst>
      <pc:sldChg chg="modSp add del mod">
        <pc:chgData name="Tarvainen Marjo (ELY)" userId="ab1b48e0-76ed-4049-856f-51aeeb26a32e" providerId="ADAL" clId="{CDC03006-4730-4F78-8CAD-6DF2F182A623}" dt="2024-10-02T08:38:06.115" v="2534" actId="47"/>
        <pc:sldMkLst>
          <pc:docMk/>
          <pc:sldMk cId="439472316" sldId="502"/>
        </pc:sldMkLst>
      </pc:sldChg>
      <pc:sldChg chg="modSp del mod ord">
        <pc:chgData name="Tarvainen Marjo (ELY)" userId="ab1b48e0-76ed-4049-856f-51aeeb26a32e" providerId="ADAL" clId="{CDC03006-4730-4F78-8CAD-6DF2F182A623}" dt="2024-09-18T07:29:19.395" v="2214" actId="47"/>
        <pc:sldMkLst>
          <pc:docMk/>
          <pc:sldMk cId="3573311787" sldId="627"/>
        </pc:sldMkLst>
      </pc:sldChg>
      <pc:sldChg chg="modSp mod">
        <pc:chgData name="Tarvainen Marjo (ELY)" userId="ab1b48e0-76ed-4049-856f-51aeeb26a32e" providerId="ADAL" clId="{CDC03006-4730-4F78-8CAD-6DF2F182A623}" dt="2024-10-11T06:33:35.769" v="2637" actId="5793"/>
        <pc:sldMkLst>
          <pc:docMk/>
          <pc:sldMk cId="1108552930" sldId="646"/>
        </pc:sldMkLst>
      </pc:sldChg>
      <pc:sldChg chg="modSp mod">
        <pc:chgData name="Tarvainen Marjo (ELY)" userId="ab1b48e0-76ed-4049-856f-51aeeb26a32e" providerId="ADAL" clId="{CDC03006-4730-4F78-8CAD-6DF2F182A623}" dt="2024-09-18T07:40:12.609" v="2456" actId="114"/>
        <pc:sldMkLst>
          <pc:docMk/>
          <pc:sldMk cId="381343070" sldId="3443"/>
        </pc:sldMkLst>
      </pc:sldChg>
      <pc:sldChg chg="modSp mod">
        <pc:chgData name="Tarvainen Marjo (ELY)" userId="ab1b48e0-76ed-4049-856f-51aeeb26a32e" providerId="ADAL" clId="{CDC03006-4730-4F78-8CAD-6DF2F182A623}" dt="2024-10-11T06:20:04.359" v="2625" actId="6549"/>
        <pc:sldMkLst>
          <pc:docMk/>
          <pc:sldMk cId="1502239314" sldId="3444"/>
        </pc:sldMkLst>
      </pc:sldChg>
      <pc:sldChg chg="addSp delSp modSp mod modNotesTx">
        <pc:chgData name="Tarvainen Marjo (ELY)" userId="ab1b48e0-76ed-4049-856f-51aeeb26a32e" providerId="ADAL" clId="{CDC03006-4730-4F78-8CAD-6DF2F182A623}" dt="2024-09-18T07:21:15.582" v="2213" actId="6549"/>
        <pc:sldMkLst>
          <pc:docMk/>
          <pc:sldMk cId="3582452659" sldId="3445"/>
        </pc:sldMkLst>
      </pc:sldChg>
      <pc:sldChg chg="addSp modSp mod">
        <pc:chgData name="Tarvainen Marjo (ELY)" userId="ab1b48e0-76ed-4049-856f-51aeeb26a32e" providerId="ADAL" clId="{CDC03006-4730-4F78-8CAD-6DF2F182A623}" dt="2024-10-15T08:05:44.468" v="2638" actId="113"/>
        <pc:sldMkLst>
          <pc:docMk/>
          <pc:sldMk cId="3735940424" sldId="3446"/>
        </pc:sldMkLst>
      </pc:sldChg>
      <pc:sldChg chg="modSp new del mod">
        <pc:chgData name="Tarvainen Marjo (ELY)" userId="ab1b48e0-76ed-4049-856f-51aeeb26a32e" providerId="ADAL" clId="{CDC03006-4730-4F78-8CAD-6DF2F182A623}" dt="2024-09-18T07:29:33.955" v="2215" actId="47"/>
        <pc:sldMkLst>
          <pc:docMk/>
          <pc:sldMk cId="1364768651" sldId="3448"/>
        </pc:sldMkLst>
      </pc:sldChg>
      <pc:sldChg chg="new del">
        <pc:chgData name="Tarvainen Marjo (ELY)" userId="ab1b48e0-76ed-4049-856f-51aeeb26a32e" providerId="ADAL" clId="{CDC03006-4730-4F78-8CAD-6DF2F182A623}" dt="2024-09-18T06:19:58.610" v="246" actId="47"/>
        <pc:sldMkLst>
          <pc:docMk/>
          <pc:sldMk cId="3187492190" sldId="3449"/>
        </pc:sldMkLst>
      </pc:sldChg>
      <pc:sldChg chg="addSp delSp modSp add mod setBg">
        <pc:chgData name="Tarvainen Marjo (ELY)" userId="ab1b48e0-76ed-4049-856f-51aeeb26a32e" providerId="ADAL" clId="{CDC03006-4730-4F78-8CAD-6DF2F182A623}" dt="2024-10-11T06:30:40.374" v="2634"/>
        <pc:sldMkLst>
          <pc:docMk/>
          <pc:sldMk cId="1618263791" sldId="3450"/>
        </pc:sldMkLst>
      </pc:sldChg>
    </pc:docChg>
  </pc:docChgLst>
  <pc:docChgLst>
    <pc:chgData name="Hämäläinen Lasse (ELY)" userId="S::lasse.hamalainen@ely-keskus.fi::a97e61f6-e1e2-4aa3-8657-525871cb0bf3" providerId="AD" clId="Web-{034ACB63-193C-8481-6E18-98B168B4F1A0}"/>
    <pc:docChg chg="modSld">
      <pc:chgData name="Hämäläinen Lasse (ELY)" userId="S::lasse.hamalainen@ely-keskus.fi::a97e61f6-e1e2-4aa3-8657-525871cb0bf3" providerId="AD" clId="Web-{034ACB63-193C-8481-6E18-98B168B4F1A0}" dt="2025-02-20T11:15:35.947" v="11" actId="20577"/>
      <pc:docMkLst>
        <pc:docMk/>
      </pc:docMkLst>
      <pc:sldChg chg="modSp">
        <pc:chgData name="Hämäläinen Lasse (ELY)" userId="S::lasse.hamalainen@ely-keskus.fi::a97e61f6-e1e2-4aa3-8657-525871cb0bf3" providerId="AD" clId="Web-{034ACB63-193C-8481-6E18-98B168B4F1A0}" dt="2025-02-20T11:15:35.947" v="11" actId="20577"/>
        <pc:sldMkLst>
          <pc:docMk/>
          <pc:sldMk cId="1835479622" sldId="259"/>
        </pc:sldMkLst>
        <pc:spChg chg="mod">
          <ac:chgData name="Hämäläinen Lasse (ELY)" userId="S::lasse.hamalainen@ely-keskus.fi::a97e61f6-e1e2-4aa3-8657-525871cb0bf3" providerId="AD" clId="Web-{034ACB63-193C-8481-6E18-98B168B4F1A0}" dt="2025-02-20T11:15:35.947" v="11" actId="20577"/>
          <ac:spMkLst>
            <pc:docMk/>
            <pc:sldMk cId="1835479622" sldId="259"/>
            <ac:spMk id="3" creationId="{821A7948-6FEF-531E-3679-103842D52C95}"/>
          </ac:spMkLst>
        </pc:spChg>
      </pc:sldChg>
    </pc:docChg>
  </pc:docChgLst>
  <pc:docChgLst>
    <pc:chgData name="Hämäläinen Lasse (ELY)" userId="S::lasse.hamalainen@ely-keskus.fi::a97e61f6-e1e2-4aa3-8657-525871cb0bf3" providerId="AD" clId="Web-{3A2C1C64-D859-4D35-F432-B4711F1EC2F6}"/>
    <pc:docChg chg="modSld">
      <pc:chgData name="Hämäläinen Lasse (ELY)" userId="S::lasse.hamalainen@ely-keskus.fi::a97e61f6-e1e2-4aa3-8657-525871cb0bf3" providerId="AD" clId="Web-{3A2C1C64-D859-4D35-F432-B4711F1EC2F6}" dt="2024-09-24T06:27:04.380" v="181" actId="20577"/>
      <pc:docMkLst>
        <pc:docMk/>
      </pc:docMkLst>
      <pc:sldChg chg="modSp">
        <pc:chgData name="Hämäläinen Lasse (ELY)" userId="S::lasse.hamalainen@ely-keskus.fi::a97e61f6-e1e2-4aa3-8657-525871cb0bf3" providerId="AD" clId="Web-{3A2C1C64-D859-4D35-F432-B4711F1EC2F6}" dt="2024-09-24T06:19:09.317" v="52" actId="20577"/>
        <pc:sldMkLst>
          <pc:docMk/>
          <pc:sldMk cId="3518800999" sldId="284"/>
        </pc:sldMkLst>
      </pc:sldChg>
      <pc:sldChg chg="modSp">
        <pc:chgData name="Hämäläinen Lasse (ELY)" userId="S::lasse.hamalainen@ely-keskus.fi::a97e61f6-e1e2-4aa3-8657-525871cb0bf3" providerId="AD" clId="Web-{3A2C1C64-D859-4D35-F432-B4711F1EC2F6}" dt="2024-09-24T06:22:45.934" v="127" actId="20577"/>
        <pc:sldMkLst>
          <pc:docMk/>
          <pc:sldMk cId="1108552930" sldId="646"/>
        </pc:sldMkLst>
      </pc:sldChg>
      <pc:sldChg chg="modSp">
        <pc:chgData name="Hämäläinen Lasse (ELY)" userId="S::lasse.hamalainen@ely-keskus.fi::a97e61f6-e1e2-4aa3-8657-525871cb0bf3" providerId="AD" clId="Web-{3A2C1C64-D859-4D35-F432-B4711F1EC2F6}" dt="2024-09-24T06:20:50.977" v="61" actId="20577"/>
        <pc:sldMkLst>
          <pc:docMk/>
          <pc:sldMk cId="4119622695" sldId="664"/>
        </pc:sldMkLst>
      </pc:sldChg>
      <pc:sldChg chg="modSp">
        <pc:chgData name="Hämäläinen Lasse (ELY)" userId="S::lasse.hamalainen@ely-keskus.fi::a97e61f6-e1e2-4aa3-8657-525871cb0bf3" providerId="AD" clId="Web-{3A2C1C64-D859-4D35-F432-B4711F1EC2F6}" dt="2024-09-24T06:23:53.796" v="128" actId="20577"/>
        <pc:sldMkLst>
          <pc:docMk/>
          <pc:sldMk cId="1095853070" sldId="669"/>
        </pc:sldMkLst>
      </pc:sldChg>
      <pc:sldChg chg="modSp">
        <pc:chgData name="Hämäläinen Lasse (ELY)" userId="S::lasse.hamalainen@ely-keskus.fi::a97e61f6-e1e2-4aa3-8657-525871cb0bf3" providerId="AD" clId="Web-{3A2C1C64-D859-4D35-F432-B4711F1EC2F6}" dt="2024-09-24T06:24:24.891" v="135" actId="20577"/>
        <pc:sldMkLst>
          <pc:docMk/>
          <pc:sldMk cId="657177897" sldId="3440"/>
        </pc:sldMkLst>
      </pc:sldChg>
      <pc:sldChg chg="modSp">
        <pc:chgData name="Hämäläinen Lasse (ELY)" userId="S::lasse.hamalainen@ely-keskus.fi::a97e61f6-e1e2-4aa3-8657-525871cb0bf3" providerId="AD" clId="Web-{3A2C1C64-D859-4D35-F432-B4711F1EC2F6}" dt="2024-09-24T06:27:04.380" v="181" actId="20577"/>
        <pc:sldMkLst>
          <pc:docMk/>
          <pc:sldMk cId="1113144986" sldId="3441"/>
        </pc:sldMkLst>
      </pc:sldChg>
      <pc:sldChg chg="modSp">
        <pc:chgData name="Hämäläinen Lasse (ELY)" userId="S::lasse.hamalainen@ely-keskus.fi::a97e61f6-e1e2-4aa3-8657-525871cb0bf3" providerId="AD" clId="Web-{3A2C1C64-D859-4D35-F432-B4711F1EC2F6}" dt="2024-09-24T06:10:44.596" v="10" actId="20577"/>
        <pc:sldMkLst>
          <pc:docMk/>
          <pc:sldMk cId="1502239314" sldId="3444"/>
        </pc:sldMkLst>
      </pc:sldChg>
      <pc:sldChg chg="modSp">
        <pc:chgData name="Hämäläinen Lasse (ELY)" userId="S::lasse.hamalainen@ely-keskus.fi::a97e61f6-e1e2-4aa3-8657-525871cb0bf3" providerId="AD" clId="Web-{3A2C1C64-D859-4D35-F432-B4711F1EC2F6}" dt="2024-09-24T06:15:13.387" v="27" actId="20577"/>
        <pc:sldMkLst>
          <pc:docMk/>
          <pc:sldMk cId="3291691488" sldId="3447"/>
        </pc:sldMkLst>
      </pc:sldChg>
    </pc:docChg>
  </pc:docChgLst>
  <pc:docChgLst>
    <pc:chgData name="Hämäläinen Lasse (ELY)" userId="a97e61f6-e1e2-4aa3-8657-525871cb0bf3" providerId="ADAL" clId="{D5B25DE5-72DD-4000-A544-3DA3E6FE22D7}"/>
    <pc:docChg chg="undo redo custSel delSld modSld">
      <pc:chgData name="Hämäläinen Lasse (ELY)" userId="a97e61f6-e1e2-4aa3-8657-525871cb0bf3" providerId="ADAL" clId="{D5B25DE5-72DD-4000-A544-3DA3E6FE22D7}" dt="2025-03-26T09:55:53.373" v="490" actId="478"/>
      <pc:docMkLst>
        <pc:docMk/>
      </pc:docMkLst>
      <pc:sldChg chg="modSp mod">
        <pc:chgData name="Hämäläinen Lasse (ELY)" userId="a97e61f6-e1e2-4aa3-8657-525871cb0bf3" providerId="ADAL" clId="{D5B25DE5-72DD-4000-A544-3DA3E6FE22D7}" dt="2025-03-26T08:18:24.862" v="132"/>
        <pc:sldMkLst>
          <pc:docMk/>
          <pc:sldMk cId="3518800999" sldId="284"/>
        </pc:sldMkLst>
        <pc:spChg chg="mod">
          <ac:chgData name="Hämäläinen Lasse (ELY)" userId="a97e61f6-e1e2-4aa3-8657-525871cb0bf3" providerId="ADAL" clId="{D5B25DE5-72DD-4000-A544-3DA3E6FE22D7}" dt="2025-03-26T08:18:24.862" v="132"/>
          <ac:spMkLst>
            <pc:docMk/>
            <pc:sldMk cId="3518800999" sldId="284"/>
            <ac:spMk id="11" creationId="{2E003AA9-0206-0EB1-A7FD-995AB87F517E}"/>
          </ac:spMkLst>
        </pc:spChg>
      </pc:sldChg>
      <pc:sldChg chg="modSp del mod">
        <pc:chgData name="Hämäläinen Lasse (ELY)" userId="a97e61f6-e1e2-4aa3-8657-525871cb0bf3" providerId="ADAL" clId="{D5B25DE5-72DD-4000-A544-3DA3E6FE22D7}" dt="2025-03-26T08:13:59.910" v="44" actId="47"/>
        <pc:sldMkLst>
          <pc:docMk/>
          <pc:sldMk cId="1108552930" sldId="646"/>
        </pc:sldMkLst>
        <pc:spChg chg="mod">
          <ac:chgData name="Hämäläinen Lasse (ELY)" userId="a97e61f6-e1e2-4aa3-8657-525871cb0bf3" providerId="ADAL" clId="{D5B25DE5-72DD-4000-A544-3DA3E6FE22D7}" dt="2025-03-26T08:11:43.495" v="1" actId="21"/>
          <ac:spMkLst>
            <pc:docMk/>
            <pc:sldMk cId="1108552930" sldId="646"/>
            <ac:spMk id="3" creationId="{B0F2FFFF-686B-1AED-0F0F-B0B774E307F4}"/>
          </ac:spMkLst>
        </pc:spChg>
      </pc:sldChg>
      <pc:sldChg chg="modSp mod">
        <pc:chgData name="Hämäläinen Lasse (ELY)" userId="a97e61f6-e1e2-4aa3-8657-525871cb0bf3" providerId="ADAL" clId="{D5B25DE5-72DD-4000-A544-3DA3E6FE22D7}" dt="2025-03-26T08:27:14.025" v="487" actId="255"/>
        <pc:sldMkLst>
          <pc:docMk/>
          <pc:sldMk cId="1095853070" sldId="669"/>
        </pc:sldMkLst>
        <pc:spChg chg="mod">
          <ac:chgData name="Hämäläinen Lasse (ELY)" userId="a97e61f6-e1e2-4aa3-8657-525871cb0bf3" providerId="ADAL" clId="{D5B25DE5-72DD-4000-A544-3DA3E6FE22D7}" dt="2025-03-26T08:27:14.025" v="487" actId="255"/>
          <ac:spMkLst>
            <pc:docMk/>
            <pc:sldMk cId="1095853070" sldId="669"/>
            <ac:spMk id="3" creationId="{821A7948-6FEF-531E-3679-103842D52C95}"/>
          </ac:spMkLst>
        </pc:spChg>
      </pc:sldChg>
      <pc:sldChg chg="modSp mod">
        <pc:chgData name="Hämäläinen Lasse (ELY)" userId="a97e61f6-e1e2-4aa3-8657-525871cb0bf3" providerId="ADAL" clId="{D5B25DE5-72DD-4000-A544-3DA3E6FE22D7}" dt="2025-03-26T08:19:57.930" v="295" actId="20577"/>
        <pc:sldMkLst>
          <pc:docMk/>
          <pc:sldMk cId="657177897" sldId="3440"/>
        </pc:sldMkLst>
        <pc:spChg chg="mod">
          <ac:chgData name="Hämäläinen Lasse (ELY)" userId="a97e61f6-e1e2-4aa3-8657-525871cb0bf3" providerId="ADAL" clId="{D5B25DE5-72DD-4000-A544-3DA3E6FE22D7}" dt="2025-03-26T08:19:57.930" v="295" actId="20577"/>
          <ac:spMkLst>
            <pc:docMk/>
            <pc:sldMk cId="657177897" sldId="3440"/>
            <ac:spMk id="4" creationId="{7CB090CE-71FE-1673-FA27-E503DFD0B0A6}"/>
          </ac:spMkLst>
        </pc:spChg>
      </pc:sldChg>
      <pc:sldChg chg="modSp mod modNotesTx">
        <pc:chgData name="Hämäläinen Lasse (ELY)" userId="a97e61f6-e1e2-4aa3-8657-525871cb0bf3" providerId="ADAL" clId="{D5B25DE5-72DD-4000-A544-3DA3E6FE22D7}" dt="2025-03-26T08:16:12.239" v="107" actId="20577"/>
        <pc:sldMkLst>
          <pc:docMk/>
          <pc:sldMk cId="3853856281" sldId="3468"/>
        </pc:sldMkLst>
        <pc:spChg chg="mod">
          <ac:chgData name="Hämäläinen Lasse (ELY)" userId="a97e61f6-e1e2-4aa3-8657-525871cb0bf3" providerId="ADAL" clId="{D5B25DE5-72DD-4000-A544-3DA3E6FE22D7}" dt="2025-03-26T08:13:50.239" v="43" actId="15"/>
          <ac:spMkLst>
            <pc:docMk/>
            <pc:sldMk cId="3853856281" sldId="3468"/>
            <ac:spMk id="3" creationId="{50C6370A-6358-8F5D-89CD-7225D1961520}"/>
          </ac:spMkLst>
        </pc:spChg>
        <pc:spChg chg="mod">
          <ac:chgData name="Hämäläinen Lasse (ELY)" userId="a97e61f6-e1e2-4aa3-8657-525871cb0bf3" providerId="ADAL" clId="{D5B25DE5-72DD-4000-A544-3DA3E6FE22D7}" dt="2025-03-26T08:14:28.443" v="106" actId="20577"/>
          <ac:spMkLst>
            <pc:docMk/>
            <pc:sldMk cId="3853856281" sldId="3468"/>
            <ac:spMk id="4" creationId="{A0E812CD-DEBF-3026-2466-A7458C1BB865}"/>
          </ac:spMkLst>
        </pc:spChg>
      </pc:sldChg>
      <pc:sldChg chg="addSp delSp modSp mod">
        <pc:chgData name="Hämäläinen Lasse (ELY)" userId="a97e61f6-e1e2-4aa3-8657-525871cb0bf3" providerId="ADAL" clId="{D5B25DE5-72DD-4000-A544-3DA3E6FE22D7}" dt="2025-03-26T09:55:53.373" v="490" actId="478"/>
        <pc:sldMkLst>
          <pc:docMk/>
          <pc:sldMk cId="87157137" sldId="3476"/>
        </pc:sldMkLst>
        <pc:spChg chg="del">
          <ac:chgData name="Hämäläinen Lasse (ELY)" userId="a97e61f6-e1e2-4aa3-8657-525871cb0bf3" providerId="ADAL" clId="{D5B25DE5-72DD-4000-A544-3DA3E6FE22D7}" dt="2025-03-26T09:55:47.189" v="489" actId="478"/>
          <ac:spMkLst>
            <pc:docMk/>
            <pc:sldMk cId="87157137" sldId="3476"/>
            <ac:spMk id="3" creationId="{0918C2EB-659B-60AB-643C-FA48E21D6C6C}"/>
          </ac:spMkLst>
        </pc:spChg>
        <pc:spChg chg="del">
          <ac:chgData name="Hämäläinen Lasse (ELY)" userId="a97e61f6-e1e2-4aa3-8657-525871cb0bf3" providerId="ADAL" clId="{D5B25DE5-72DD-4000-A544-3DA3E6FE22D7}" dt="2025-03-26T09:55:42.242" v="488" actId="478"/>
          <ac:spMkLst>
            <pc:docMk/>
            <pc:sldMk cId="87157137" sldId="3476"/>
            <ac:spMk id="4" creationId="{B4ADFA60-499F-061F-DAD5-A44E04DB939F}"/>
          </ac:spMkLst>
        </pc:spChg>
        <pc:spChg chg="add del mod">
          <ac:chgData name="Hämäläinen Lasse (ELY)" userId="a97e61f6-e1e2-4aa3-8657-525871cb0bf3" providerId="ADAL" clId="{D5B25DE5-72DD-4000-A544-3DA3E6FE22D7}" dt="2025-03-26T09:55:53.373" v="490" actId="478"/>
          <ac:spMkLst>
            <pc:docMk/>
            <pc:sldMk cId="87157137" sldId="3476"/>
            <ac:spMk id="5" creationId="{9594473C-988D-A131-CA0F-D9B09FA3AAA8}"/>
          </ac:spMkLst>
        </pc:spChg>
      </pc:sldChg>
    </pc:docChg>
  </pc:docChgLst>
  <pc:docChgLst>
    <pc:chgData name="Hämäläinen Lasse (ELY)" userId="S::lasse.hamalainen@ely-keskus.fi::a97e61f6-e1e2-4aa3-8657-525871cb0bf3" providerId="AD" clId="Web-{33600ABB-D2F9-29DC-6B9B-9F49E0BA752B}"/>
    <pc:docChg chg="modSld">
      <pc:chgData name="Hämäläinen Lasse (ELY)" userId="S::lasse.hamalainen@ely-keskus.fi::a97e61f6-e1e2-4aa3-8657-525871cb0bf3" providerId="AD" clId="Web-{33600ABB-D2F9-29DC-6B9B-9F49E0BA752B}" dt="2025-03-26T08:10:38.721" v="40" actId="20577"/>
      <pc:docMkLst>
        <pc:docMk/>
      </pc:docMkLst>
      <pc:sldChg chg="modSp">
        <pc:chgData name="Hämäläinen Lasse (ELY)" userId="S::lasse.hamalainen@ely-keskus.fi::a97e61f6-e1e2-4aa3-8657-525871cb0bf3" providerId="AD" clId="Web-{33600ABB-D2F9-29DC-6B9B-9F49E0BA752B}" dt="2025-03-26T08:10:38.721" v="40" actId="20577"/>
        <pc:sldMkLst>
          <pc:docMk/>
          <pc:sldMk cId="1108552930" sldId="646"/>
        </pc:sldMkLst>
        <pc:spChg chg="mod">
          <ac:chgData name="Hämäläinen Lasse (ELY)" userId="S::lasse.hamalainen@ely-keskus.fi::a97e61f6-e1e2-4aa3-8657-525871cb0bf3" providerId="AD" clId="Web-{33600ABB-D2F9-29DC-6B9B-9F49E0BA752B}" dt="2025-03-26T08:10:38.721" v="40" actId="20577"/>
          <ac:spMkLst>
            <pc:docMk/>
            <pc:sldMk cId="1108552930" sldId="646"/>
            <ac:spMk id="3" creationId="{B0F2FFFF-686B-1AED-0F0F-B0B774E307F4}"/>
          </ac:spMkLst>
        </pc:spChg>
      </pc:sldChg>
      <pc:sldChg chg="modSp">
        <pc:chgData name="Hämäläinen Lasse (ELY)" userId="S::lasse.hamalainen@ely-keskus.fi::a97e61f6-e1e2-4aa3-8657-525871cb0bf3" providerId="AD" clId="Web-{33600ABB-D2F9-29DC-6B9B-9F49E0BA752B}" dt="2025-03-26T07:55:08.917" v="7" actId="20577"/>
        <pc:sldMkLst>
          <pc:docMk/>
          <pc:sldMk cId="3001891168" sldId="3469"/>
        </pc:sldMkLst>
        <pc:spChg chg="mod">
          <ac:chgData name="Hämäläinen Lasse (ELY)" userId="S::lasse.hamalainen@ely-keskus.fi::a97e61f6-e1e2-4aa3-8657-525871cb0bf3" providerId="AD" clId="Web-{33600ABB-D2F9-29DC-6B9B-9F49E0BA752B}" dt="2025-03-26T07:55:08.917" v="7" actId="20577"/>
          <ac:spMkLst>
            <pc:docMk/>
            <pc:sldMk cId="3001891168" sldId="3469"/>
            <ac:spMk id="3" creationId="{E7288E80-4ACA-E7D4-ED21-7E63D2541D14}"/>
          </ac:spMkLst>
        </pc:spChg>
      </pc:sldChg>
    </pc:docChg>
  </pc:docChgLst>
  <pc:docChgLst>
    <pc:chgData name="Hämäläinen Lasse (ELY)" userId="S::lasse.hamalainen@ely-keskus.fi::a97e61f6-e1e2-4aa3-8657-525871cb0bf3" providerId="AD" clId="Web-{97261FD4-3B87-7CA9-0FE2-04F451FD2E49}"/>
    <pc:docChg chg="addSld delSld modSld">
      <pc:chgData name="Hämäläinen Lasse (ELY)" userId="S::lasse.hamalainen@ely-keskus.fi::a97e61f6-e1e2-4aa3-8657-525871cb0bf3" providerId="AD" clId="Web-{97261FD4-3B87-7CA9-0FE2-04F451FD2E49}" dt="2024-09-12T11:16:37.147" v="1135" actId="20577"/>
      <pc:docMkLst>
        <pc:docMk/>
      </pc:docMkLst>
      <pc:sldChg chg="modSp">
        <pc:chgData name="Hämäläinen Lasse (ELY)" userId="S::lasse.hamalainen@ely-keskus.fi::a97e61f6-e1e2-4aa3-8657-525871cb0bf3" providerId="AD" clId="Web-{97261FD4-3B87-7CA9-0FE2-04F451FD2E49}" dt="2024-09-12T10:07:30.014" v="9" actId="20577"/>
        <pc:sldMkLst>
          <pc:docMk/>
          <pc:sldMk cId="0" sldId="256"/>
        </pc:sldMkLst>
      </pc:sldChg>
      <pc:sldChg chg="modSp">
        <pc:chgData name="Hämäläinen Lasse (ELY)" userId="S::lasse.hamalainen@ely-keskus.fi::a97e61f6-e1e2-4aa3-8657-525871cb0bf3" providerId="AD" clId="Web-{97261FD4-3B87-7CA9-0FE2-04F451FD2E49}" dt="2024-09-12T10:33:36.450" v="370" actId="20577"/>
        <pc:sldMkLst>
          <pc:docMk/>
          <pc:sldMk cId="3518800999" sldId="284"/>
        </pc:sldMkLst>
      </pc:sldChg>
      <pc:sldChg chg="del">
        <pc:chgData name="Hämäläinen Lasse (ELY)" userId="S::lasse.hamalainen@ely-keskus.fi::a97e61f6-e1e2-4aa3-8657-525871cb0bf3" providerId="AD" clId="Web-{97261FD4-3B87-7CA9-0FE2-04F451FD2E49}" dt="2024-09-12T11:06:09.156" v="900"/>
        <pc:sldMkLst>
          <pc:docMk/>
          <pc:sldMk cId="308542740" sldId="491"/>
        </pc:sldMkLst>
      </pc:sldChg>
      <pc:sldChg chg="del">
        <pc:chgData name="Hämäläinen Lasse (ELY)" userId="S::lasse.hamalainen@ely-keskus.fi::a97e61f6-e1e2-4aa3-8657-525871cb0bf3" providerId="AD" clId="Web-{97261FD4-3B87-7CA9-0FE2-04F451FD2E49}" dt="2024-09-12T11:06:12.421" v="901"/>
        <pc:sldMkLst>
          <pc:docMk/>
          <pc:sldMk cId="1532591928" sldId="623"/>
        </pc:sldMkLst>
      </pc:sldChg>
      <pc:sldChg chg="modSp add del">
        <pc:chgData name="Hämäläinen Lasse (ELY)" userId="S::lasse.hamalainen@ely-keskus.fi::a97e61f6-e1e2-4aa3-8657-525871cb0bf3" providerId="AD" clId="Web-{97261FD4-3B87-7CA9-0FE2-04F451FD2E49}" dt="2024-09-12T10:50:30.412" v="672" actId="20577"/>
        <pc:sldMkLst>
          <pc:docMk/>
          <pc:sldMk cId="3009192094" sldId="640"/>
        </pc:sldMkLst>
      </pc:sldChg>
      <pc:sldChg chg="addSp delSp modSp">
        <pc:chgData name="Hämäläinen Lasse (ELY)" userId="S::lasse.hamalainen@ely-keskus.fi::a97e61f6-e1e2-4aa3-8657-525871cb0bf3" providerId="AD" clId="Web-{97261FD4-3B87-7CA9-0FE2-04F451FD2E49}" dt="2024-09-12T11:06:03.484" v="899" actId="20577"/>
        <pc:sldMkLst>
          <pc:docMk/>
          <pc:sldMk cId="1108552930" sldId="646"/>
        </pc:sldMkLst>
      </pc:sldChg>
      <pc:sldChg chg="del">
        <pc:chgData name="Hämäläinen Lasse (ELY)" userId="S::lasse.hamalainen@ely-keskus.fi::a97e61f6-e1e2-4aa3-8657-525871cb0bf3" providerId="AD" clId="Web-{97261FD4-3B87-7CA9-0FE2-04F451FD2E49}" dt="2024-09-12T10:58:05.760" v="772"/>
        <pc:sldMkLst>
          <pc:docMk/>
          <pc:sldMk cId="4258548734" sldId="658"/>
        </pc:sldMkLst>
      </pc:sldChg>
      <pc:sldChg chg="modSp">
        <pc:chgData name="Hämäläinen Lasse (ELY)" userId="S::lasse.hamalainen@ely-keskus.fi::a97e61f6-e1e2-4aa3-8657-525871cb0bf3" providerId="AD" clId="Web-{97261FD4-3B87-7CA9-0FE2-04F451FD2E49}" dt="2024-09-12T10:41:46.220" v="470" actId="20577"/>
        <pc:sldMkLst>
          <pc:docMk/>
          <pc:sldMk cId="4119622695" sldId="664"/>
        </pc:sldMkLst>
      </pc:sldChg>
      <pc:sldChg chg="delSp modSp">
        <pc:chgData name="Hämäläinen Lasse (ELY)" userId="S::lasse.hamalainen@ely-keskus.fi::a97e61f6-e1e2-4aa3-8657-525871cb0bf3" providerId="AD" clId="Web-{97261FD4-3B87-7CA9-0FE2-04F451FD2E49}" dt="2024-09-12T10:45:56.238" v="556" actId="20577"/>
        <pc:sldMkLst>
          <pc:docMk/>
          <pc:sldMk cId="1181756186" sldId="665"/>
        </pc:sldMkLst>
      </pc:sldChg>
      <pc:sldChg chg="del">
        <pc:chgData name="Hämäläinen Lasse (ELY)" userId="S::lasse.hamalainen@ely-keskus.fi::a97e61f6-e1e2-4aa3-8657-525871cb0bf3" providerId="AD" clId="Web-{97261FD4-3B87-7CA9-0FE2-04F451FD2E49}" dt="2024-09-12T11:06:27.890" v="903"/>
        <pc:sldMkLst>
          <pc:docMk/>
          <pc:sldMk cId="2643865722" sldId="668"/>
        </pc:sldMkLst>
      </pc:sldChg>
      <pc:sldChg chg="modSp">
        <pc:chgData name="Hämäläinen Lasse (ELY)" userId="S::lasse.hamalainen@ely-keskus.fi::a97e61f6-e1e2-4aa3-8657-525871cb0bf3" providerId="AD" clId="Web-{97261FD4-3B87-7CA9-0FE2-04F451FD2E49}" dt="2024-09-12T11:01:58.341" v="858" actId="20577"/>
        <pc:sldMkLst>
          <pc:docMk/>
          <pc:sldMk cId="1095853070" sldId="669"/>
        </pc:sldMkLst>
      </pc:sldChg>
      <pc:sldChg chg="del">
        <pc:chgData name="Hämäläinen Lasse (ELY)" userId="S::lasse.hamalainen@ely-keskus.fi::a97e61f6-e1e2-4aa3-8657-525871cb0bf3" providerId="AD" clId="Web-{97261FD4-3B87-7CA9-0FE2-04F451FD2E49}" dt="2024-09-12T11:06:25.062" v="902"/>
        <pc:sldMkLst>
          <pc:docMk/>
          <pc:sldMk cId="1316062027" sldId="670"/>
        </pc:sldMkLst>
      </pc:sldChg>
      <pc:sldChg chg="del">
        <pc:chgData name="Hämäläinen Lasse (ELY)" userId="S::lasse.hamalainen@ely-keskus.fi::a97e61f6-e1e2-4aa3-8657-525871cb0bf3" providerId="AD" clId="Web-{97261FD4-3B87-7CA9-0FE2-04F451FD2E49}" dt="2024-09-12T10:20:40.427" v="92"/>
        <pc:sldMkLst>
          <pc:docMk/>
          <pc:sldMk cId="1074396716" sldId="671"/>
        </pc:sldMkLst>
      </pc:sldChg>
      <pc:sldChg chg="modSp">
        <pc:chgData name="Hämäläinen Lasse (ELY)" userId="S::lasse.hamalainen@ely-keskus.fi::a97e61f6-e1e2-4aa3-8657-525871cb0bf3" providerId="AD" clId="Web-{97261FD4-3B87-7CA9-0FE2-04F451FD2E49}" dt="2024-09-12T11:07:58.985" v="906" actId="20577"/>
        <pc:sldMkLst>
          <pc:docMk/>
          <pc:sldMk cId="1113144986" sldId="3441"/>
        </pc:sldMkLst>
      </pc:sldChg>
      <pc:sldChg chg="modSp new">
        <pc:chgData name="Hämäläinen Lasse (ELY)" userId="S::lasse.hamalainen@ely-keskus.fi::a97e61f6-e1e2-4aa3-8657-525871cb0bf3" providerId="AD" clId="Web-{97261FD4-3B87-7CA9-0FE2-04F451FD2E49}" dt="2024-09-12T10:20:10.896" v="91" actId="20577"/>
        <pc:sldMkLst>
          <pc:docMk/>
          <pc:sldMk cId="381343070" sldId="3443"/>
        </pc:sldMkLst>
      </pc:sldChg>
      <pc:sldChg chg="modSp new">
        <pc:chgData name="Hämäläinen Lasse (ELY)" userId="S::lasse.hamalainen@ely-keskus.fi::a97e61f6-e1e2-4aa3-8657-525871cb0bf3" providerId="AD" clId="Web-{97261FD4-3B87-7CA9-0FE2-04F451FD2E49}" dt="2024-09-12T10:30:06.245" v="316" actId="20577"/>
        <pc:sldMkLst>
          <pc:docMk/>
          <pc:sldMk cId="1502239314" sldId="3444"/>
        </pc:sldMkLst>
      </pc:sldChg>
      <pc:sldChg chg="modSp new">
        <pc:chgData name="Hämäläinen Lasse (ELY)" userId="S::lasse.hamalainen@ely-keskus.fi::a97e61f6-e1e2-4aa3-8657-525871cb0bf3" providerId="AD" clId="Web-{97261FD4-3B87-7CA9-0FE2-04F451FD2E49}" dt="2024-09-12T10:32:20.293" v="364" actId="20577"/>
        <pc:sldMkLst>
          <pc:docMk/>
          <pc:sldMk cId="3582452659" sldId="3445"/>
        </pc:sldMkLst>
      </pc:sldChg>
      <pc:sldChg chg="modSp new">
        <pc:chgData name="Hämäläinen Lasse (ELY)" userId="S::lasse.hamalainen@ely-keskus.fi::a97e61f6-e1e2-4aa3-8657-525871cb0bf3" providerId="AD" clId="Web-{97261FD4-3B87-7CA9-0FE2-04F451FD2E49}" dt="2024-09-12T10:32:13.418" v="352" actId="20577"/>
        <pc:sldMkLst>
          <pc:docMk/>
          <pc:sldMk cId="3735940424" sldId="3446"/>
        </pc:sldMkLst>
      </pc:sldChg>
      <pc:sldChg chg="modSp new">
        <pc:chgData name="Hämäläinen Lasse (ELY)" userId="S::lasse.hamalainen@ely-keskus.fi::a97e61f6-e1e2-4aa3-8657-525871cb0bf3" providerId="AD" clId="Web-{97261FD4-3B87-7CA9-0FE2-04F451FD2E49}" dt="2024-09-12T11:16:37.147" v="1135" actId="20577"/>
        <pc:sldMkLst>
          <pc:docMk/>
          <pc:sldMk cId="3291691488" sldId="3447"/>
        </pc:sldMkLst>
      </pc:sldChg>
      <pc:sldChg chg="new del">
        <pc:chgData name="Hämäläinen Lasse (ELY)" userId="S::lasse.hamalainen@ely-keskus.fi::a97e61f6-e1e2-4aa3-8657-525871cb0bf3" providerId="AD" clId="Web-{97261FD4-3B87-7CA9-0FE2-04F451FD2E49}" dt="2024-09-12T10:32:05.355" v="339"/>
        <pc:sldMkLst>
          <pc:docMk/>
          <pc:sldMk cId="3737362756" sldId="3447"/>
        </pc:sldMkLst>
      </pc:sldChg>
    </pc:docChg>
  </pc:docChgLst>
  <pc:docChgLst>
    <pc:chgData clId="Web-{AFA52E0C-44CE-6FDF-F980-DC3CE0A9AAAC}"/>
    <pc:docChg chg="modSld">
      <pc:chgData name="" userId="" providerId="" clId="Web-{AFA52E0C-44CE-6FDF-F980-DC3CE0A9AAAC}" dt="2025-03-18T10:17:06.737" v="0" actId="20577"/>
      <pc:docMkLst>
        <pc:docMk/>
      </pc:docMkLst>
      <pc:sldChg chg="modSp">
        <pc:chgData name="" userId="" providerId="" clId="Web-{AFA52E0C-44CE-6FDF-F980-DC3CE0A9AAAC}" dt="2025-03-18T10:17:06.737" v="0" actId="20577"/>
        <pc:sldMkLst>
          <pc:docMk/>
          <pc:sldMk cId="0" sldId="256"/>
        </pc:sldMkLst>
        <pc:spChg chg="mod">
          <ac:chgData name="" userId="" providerId="" clId="Web-{AFA52E0C-44CE-6FDF-F980-DC3CE0A9AAAC}" dt="2025-03-18T10:17:06.737" v="0" actId="20577"/>
          <ac:spMkLst>
            <pc:docMk/>
            <pc:sldMk cId="0" sldId="256"/>
            <ac:spMk id="1433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265B36-40FE-46C0-86C5-BB0D5F24357E}" type="datetimeFigureOut">
              <a:rPr lang="fi-FI"/>
              <a:pPr>
                <a:defRPr/>
              </a:pPr>
              <a:t>26.3.2025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DC0304-00F6-444C-BA82-CC3F9F0F263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ura2021.fi/hakuilmoitukset/hakuilmoitus/7f5a5dd8-ba2a-4005-a9a2-6654a4c08e8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a:t>
            </a:fld>
            <a:endParaRPr lang="fi-FI"/>
          </a:p>
        </p:txBody>
      </p:sp>
    </p:spTree>
    <p:extLst>
      <p:ext uri="{BB962C8B-B14F-4D97-AF65-F5344CB8AC3E}">
        <p14:creationId xmlns:p14="http://schemas.microsoft.com/office/powerpoint/2010/main" val="147149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u="sng"/>
              <a:t>Soitettu 17.10.2023</a:t>
            </a:r>
          </a:p>
          <a:p>
            <a:r>
              <a:rPr lang="fi-FI">
                <a:hlinkClick r:id="rId3"/>
              </a:rPr>
              <a:t>EURA 2021: Ennallistamiseen ja jälkikäyttöön liittyvien JTF-hankkeiden haku Itä-Suomessa</a:t>
            </a:r>
            <a:endParaRPr lang="fi-FI" u="sng"/>
          </a:p>
          <a:p>
            <a:r>
              <a:rPr lang="fi-FI" u="sng"/>
              <a:t>Tiina </a:t>
            </a:r>
            <a:r>
              <a:rPr lang="fi-FI" u="sng" err="1"/>
              <a:t>Arpola</a:t>
            </a:r>
            <a:endParaRPr lang="fi-FI" u="sng"/>
          </a:p>
          <a:p>
            <a:endParaRPr lang="fi-FI" u="sng"/>
          </a:p>
          <a:p>
            <a:r>
              <a:rPr lang="fi-FI" u="none"/>
              <a:t>-Ei ainakaan puhelin keskustelun perusteella ollut takarajaa siihen kuinka kauan turvetuotannon loppumisesta tulisi olla. </a:t>
            </a:r>
          </a:p>
          <a:p>
            <a:r>
              <a:rPr lang="fi-FI" u="none"/>
              <a:t>-Perustellut kohteet (</a:t>
            </a:r>
            <a:r>
              <a:rPr lang="fi-FI" u="none" err="1"/>
              <a:t>Suovunselkä</a:t>
            </a:r>
            <a:r>
              <a:rPr lang="fi-FI" u="none"/>
              <a:t> Tyydyttävä tila, toimenpiteitä tarvitaan) ja Kunnostussuunnitelmien kautta todettu potentiaalisiksi kohteiksi.</a:t>
            </a:r>
          </a:p>
          <a:p>
            <a:r>
              <a:rPr lang="fi-FI" u="none"/>
              <a:t>-Hakuaika tämän vuoden osalta päättyy 30.11.2024. </a:t>
            </a:r>
          </a:p>
        </p:txBody>
      </p:sp>
      <p:sp>
        <p:nvSpPr>
          <p:cNvPr id="4" name="Dian numeron paikkamerkki 3"/>
          <p:cNvSpPr>
            <a:spLocks noGrp="1"/>
          </p:cNvSpPr>
          <p:nvPr>
            <p:ph type="sldNum" sz="quarter" idx="5"/>
          </p:nvPr>
        </p:nvSpPr>
        <p:spPr/>
        <p:txBody>
          <a:bodyPr/>
          <a:lstStyle/>
          <a:p>
            <a:fld id="{56568DED-8533-4DBC-BB68-A563674A5BB6}" type="slidenum">
              <a:rPr lang="fi-FI" smtClean="0"/>
              <a:t>16</a:t>
            </a:fld>
            <a:endParaRPr lang="fi-FI"/>
          </a:p>
        </p:txBody>
      </p:sp>
    </p:spTree>
    <p:extLst>
      <p:ext uri="{BB962C8B-B14F-4D97-AF65-F5344CB8AC3E}">
        <p14:creationId xmlns:p14="http://schemas.microsoft.com/office/powerpoint/2010/main" val="163761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19</a:t>
            </a:fld>
            <a:endParaRPr lang="fi-FI"/>
          </a:p>
        </p:txBody>
      </p:sp>
    </p:spTree>
    <p:extLst>
      <p:ext uri="{BB962C8B-B14F-4D97-AF65-F5344CB8AC3E}">
        <p14:creationId xmlns:p14="http://schemas.microsoft.com/office/powerpoint/2010/main" val="440340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25</a:t>
            </a:fld>
            <a:endParaRPr lang="fi-FI"/>
          </a:p>
        </p:txBody>
      </p:sp>
    </p:spTree>
    <p:extLst>
      <p:ext uri="{BB962C8B-B14F-4D97-AF65-F5344CB8AC3E}">
        <p14:creationId xmlns:p14="http://schemas.microsoft.com/office/powerpoint/2010/main" val="220966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4</a:t>
            </a:fld>
            <a:endParaRPr lang="fi-FI"/>
          </a:p>
        </p:txBody>
      </p:sp>
    </p:spTree>
    <p:extLst>
      <p:ext uri="{BB962C8B-B14F-4D97-AF65-F5344CB8AC3E}">
        <p14:creationId xmlns:p14="http://schemas.microsoft.com/office/powerpoint/2010/main" val="145432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Kaukokartoituksesta kasviplanktonin luokituksen tueksi on saatavilla mm. satelliittihavaintoihin (EO) perustuvaa a-klorofyllidataa. Järviltä on neljännellä vesienhoitokaudella käytössä ilmakuvatulkintaan perustuvaa vesikasvillisuuden runsautta (umpeenkasvun astetta) kuvaavaa aineistoa. Vesistömallijärjestelmän (Huttunen ym. 2015) vedenlaatuosion (VEMALA) avulla tehdään koko Suomen kattava kuormituslaskenta kokonaistypelle, -fosforille ja kiintoainekselle sekä vedenlaatuennuste </a:t>
            </a:r>
          </a:p>
          <a:p>
            <a:r>
              <a:rPr lang="fi-FI"/>
              <a:t>järvien ja jokien kokonaisfosforille, -typelle ja kiintoainekselle sekä järvien a-klorofyllille. Mallinnettua vedenlaatutietoa voidaan käyttää taustatietona arvioidun fysikaalis-kemiallisen tilan luokittelun erityisesti niissä vesimuodostumissa, joista havaintoaineistot puuttuvat tai ovat vähäisiä.</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7</a:t>
            </a:fld>
            <a:endParaRPr lang="fi-FI"/>
          </a:p>
        </p:txBody>
      </p:sp>
    </p:spTree>
    <p:extLst>
      <p:ext uri="{BB962C8B-B14F-4D97-AF65-F5344CB8AC3E}">
        <p14:creationId xmlns:p14="http://schemas.microsoft.com/office/powerpoint/2010/main" val="269417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8</a:t>
            </a:fld>
            <a:endParaRPr lang="fi-FI"/>
          </a:p>
        </p:txBody>
      </p:sp>
    </p:spTree>
    <p:extLst>
      <p:ext uri="{BB962C8B-B14F-4D97-AF65-F5344CB8AC3E}">
        <p14:creationId xmlns:p14="http://schemas.microsoft.com/office/powerpoint/2010/main" val="186203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10</a:t>
            </a:fld>
            <a:endParaRPr lang="fi-FI"/>
          </a:p>
        </p:txBody>
      </p:sp>
    </p:spTree>
    <p:extLst>
      <p:ext uri="{BB962C8B-B14F-4D97-AF65-F5344CB8AC3E}">
        <p14:creationId xmlns:p14="http://schemas.microsoft.com/office/powerpoint/2010/main" val="314283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11</a:t>
            </a:fld>
            <a:endParaRPr lang="fi-FI"/>
          </a:p>
        </p:txBody>
      </p:sp>
    </p:spTree>
    <p:extLst>
      <p:ext uri="{BB962C8B-B14F-4D97-AF65-F5344CB8AC3E}">
        <p14:creationId xmlns:p14="http://schemas.microsoft.com/office/powerpoint/2010/main" val="310251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BE68-294A-9076-E1F2-2F8018CBE79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24B2019-A23E-C1C4-41A3-87E43E6A9C8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30127FB-EBAD-B101-F2D1-1F96FBAB2EDE}"/>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C3719E67-1606-2B4F-420F-AC981DD09EB0}"/>
              </a:ext>
            </a:extLst>
          </p:cNvPr>
          <p:cNvSpPr>
            <a:spLocks noGrp="1"/>
          </p:cNvSpPr>
          <p:nvPr>
            <p:ph type="sldNum" sz="quarter" idx="5"/>
          </p:nvPr>
        </p:nvSpPr>
        <p:spPr/>
        <p:txBody>
          <a:bodyPr/>
          <a:lstStyle/>
          <a:p>
            <a:pPr>
              <a:defRPr/>
            </a:pPr>
            <a:fld id="{C1DC0304-00F6-444C-BA82-CC3F9F0F2632}" type="slidenum">
              <a:rPr lang="fi-FI" smtClean="0"/>
              <a:pPr>
                <a:defRPr/>
              </a:pPr>
              <a:t>13</a:t>
            </a:fld>
            <a:endParaRPr lang="fi-FI"/>
          </a:p>
        </p:txBody>
      </p:sp>
    </p:spTree>
    <p:extLst>
      <p:ext uri="{BB962C8B-B14F-4D97-AF65-F5344CB8AC3E}">
        <p14:creationId xmlns:p14="http://schemas.microsoft.com/office/powerpoint/2010/main" val="1906267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14</a:t>
            </a:fld>
            <a:endParaRPr lang="fi-FI"/>
          </a:p>
        </p:txBody>
      </p:sp>
    </p:spTree>
    <p:extLst>
      <p:ext uri="{BB962C8B-B14F-4D97-AF65-F5344CB8AC3E}">
        <p14:creationId xmlns:p14="http://schemas.microsoft.com/office/powerpoint/2010/main" val="317781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u="sng" err="1"/>
              <a:t>Kovalansuon</a:t>
            </a:r>
            <a:r>
              <a:rPr lang="fi-FI" u="sng"/>
              <a:t> kunnostustoimet toteutuksessa (Heikki Tanskanen)</a:t>
            </a:r>
          </a:p>
          <a:p>
            <a:r>
              <a:rPr lang="fi-FI"/>
              <a:t>	-Istutus männyntaimia kuivemmille alueille (Hiilineutraalius).</a:t>
            </a:r>
          </a:p>
          <a:p>
            <a:r>
              <a:rPr lang="fi-FI"/>
              <a:t>	-Monimuotoisuuskosteikko (Rahoitushaussa ELY-keskuksella JTF-rahoitus (Oikeuden mukaisen siirtymän -rahasto)).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200" u="sng"/>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sng"/>
              <a:t>SOTKA-kosteikot, 4 mahdollista kohdetta (Riistakeskus)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none"/>
              <a:t>	-Erkki </a:t>
            </a:r>
            <a:r>
              <a:rPr lang="fi-FI" sz="1200" u="none" err="1"/>
              <a:t>Kiukas</a:t>
            </a:r>
            <a:r>
              <a:rPr lang="fi-FI" sz="1200" u="none"/>
              <a:t> lähetti esitelmän aamulla SOTKA –kosteikkojen tilanteesta.</a:t>
            </a:r>
          </a:p>
          <a:p>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u="sng"/>
              <a:t>Harjukosken patohanke (Museovirasto/Mikkelin kaupunki)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	-Harjukosken vaelluskelpoisuuden parantaminen mahdollisuuksien selvittäminen alustavasti. Osakaskunnalta on tullut avustushakemus ELY-keskukselle. Hakemus päätöksen valmistelussa vesitalouspuolella.</a:t>
            </a:r>
          </a:p>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15</a:t>
            </a:fld>
            <a:endParaRPr lang="fi-FI"/>
          </a:p>
        </p:txBody>
      </p:sp>
    </p:spTree>
    <p:extLst>
      <p:ext uri="{BB962C8B-B14F-4D97-AF65-F5344CB8AC3E}">
        <p14:creationId xmlns:p14="http://schemas.microsoft.com/office/powerpoint/2010/main" val="1578350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18C628EF-5AB0-9E4A-9A4F-BA0C966C7D8C}"/>
              </a:ext>
            </a:extLst>
          </p:cNvPr>
          <p:cNvSpPr>
            <a:spLocks noGrp="1"/>
          </p:cNvSpPr>
          <p:nvPr>
            <p:ph type="ctrTitle"/>
          </p:nvPr>
        </p:nvSpPr>
        <p:spPr>
          <a:xfrm>
            <a:off x="955589" y="2271583"/>
            <a:ext cx="9144000" cy="1757363"/>
          </a:xfrm>
        </p:spPr>
        <p:txBody>
          <a:bodyPr anchor="b">
            <a:normAutofit/>
          </a:bodyPr>
          <a:lstStyle>
            <a:lvl1pPr algn="l">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CB5963B1-C75E-3442-B152-67263CE6D778}"/>
              </a:ext>
            </a:extLst>
          </p:cNvPr>
          <p:cNvSpPr>
            <a:spLocks noGrp="1"/>
          </p:cNvSpPr>
          <p:nvPr>
            <p:ph type="subTitle" idx="1"/>
          </p:nvPr>
        </p:nvSpPr>
        <p:spPr>
          <a:xfrm>
            <a:off x="955589" y="4121022"/>
            <a:ext cx="91440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Tree>
    <p:extLst>
      <p:ext uri="{BB962C8B-B14F-4D97-AF65-F5344CB8AC3E}">
        <p14:creationId xmlns:p14="http://schemas.microsoft.com/office/powerpoint/2010/main" val="98943467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34AF77B-45B6-3D4C-886E-CD47832009B7}"/>
              </a:ext>
            </a:extLst>
          </p:cNvPr>
          <p:cNvSpPr>
            <a:spLocks noGrp="1"/>
          </p:cNvSpPr>
          <p:nvPr>
            <p:ph type="dt" sz="half" idx="10"/>
          </p:nvPr>
        </p:nvSpPr>
        <p:spPr/>
        <p:txBody>
          <a:bodyPr/>
          <a:lstStyle>
            <a:lvl1pPr>
              <a:defRPr/>
            </a:lvl1pPr>
          </a:lstStyle>
          <a:p>
            <a:pPr>
              <a:defRPr/>
            </a:pPr>
            <a:fld id="{49F6129C-731E-41F0-A4B7-3FBB0A431840}" type="datetime1">
              <a:rPr lang="fi-FI"/>
              <a:pPr>
                <a:defRPr/>
              </a:pPr>
              <a:t>26.3.2025</a:t>
            </a:fld>
            <a:endParaRPr lang="fi-FI"/>
          </a:p>
        </p:txBody>
      </p:sp>
      <p:sp>
        <p:nvSpPr>
          <p:cNvPr id="3" name="Alatunnisteen paikkamerkki 2">
            <a:extLst>
              <a:ext uri="{FF2B5EF4-FFF2-40B4-BE49-F238E27FC236}">
                <a16:creationId xmlns:a16="http://schemas.microsoft.com/office/drawing/2014/main" id="{DFF95BD7-09C0-AA49-80D7-C2811F41936A}"/>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3">
            <a:extLst>
              <a:ext uri="{FF2B5EF4-FFF2-40B4-BE49-F238E27FC236}">
                <a16:creationId xmlns:a16="http://schemas.microsoft.com/office/drawing/2014/main" id="{E7F1E4E1-911B-E44D-A210-35A498A97152}"/>
              </a:ext>
            </a:extLst>
          </p:cNvPr>
          <p:cNvSpPr>
            <a:spLocks noGrp="1"/>
          </p:cNvSpPr>
          <p:nvPr>
            <p:ph type="sldNum" sz="quarter" idx="12"/>
          </p:nvPr>
        </p:nvSpPr>
        <p:spPr/>
        <p:txBody>
          <a:bodyPr/>
          <a:lstStyle>
            <a:lvl1pPr>
              <a:defRPr/>
            </a:lvl1pPr>
          </a:lstStyle>
          <a:p>
            <a:pPr>
              <a:defRPr/>
            </a:pPr>
            <a:fld id="{42941ED0-F3EB-4284-A7FF-DDA44204247D}" type="slidenum">
              <a:rPr lang="fi-FI"/>
              <a:pPr>
                <a:defRPr/>
              </a:pPr>
              <a:t>‹#›</a:t>
            </a:fld>
            <a:endParaRPr lang="fi-FI"/>
          </a:p>
        </p:txBody>
      </p:sp>
    </p:spTree>
    <p:extLst>
      <p:ext uri="{BB962C8B-B14F-4D97-AF65-F5344CB8AC3E}">
        <p14:creationId xmlns:p14="http://schemas.microsoft.com/office/powerpoint/2010/main" val="221338576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258DDC-9620-D247-939E-998E480A644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289D40-ACEB-1E49-B558-1310E6D448E5}"/>
              </a:ext>
            </a:extLst>
          </p:cNvPr>
          <p:cNvSpPr>
            <a:spLocks noGrp="1"/>
          </p:cNvSpPr>
          <p:nvPr>
            <p:ph sz="half" idx="1"/>
          </p:nvPr>
        </p:nvSpPr>
        <p:spPr>
          <a:xfrm>
            <a:off x="838200" y="1825625"/>
            <a:ext cx="5181600" cy="4351338"/>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FA34B43C-3E36-3641-B9AD-3D9ACA7BAEA1}"/>
              </a:ext>
            </a:extLst>
          </p:cNvPr>
          <p:cNvSpPr>
            <a:spLocks noGrp="1"/>
          </p:cNvSpPr>
          <p:nvPr>
            <p:ph sz="half" idx="2"/>
          </p:nvPr>
        </p:nvSpPr>
        <p:spPr>
          <a:xfrm>
            <a:off x="6172200" y="1825625"/>
            <a:ext cx="5181600" cy="4351338"/>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B60127F3-DBA1-594D-A1C3-4E57BB6F89D4}"/>
              </a:ext>
            </a:extLst>
          </p:cNvPr>
          <p:cNvSpPr>
            <a:spLocks noGrp="1"/>
          </p:cNvSpPr>
          <p:nvPr>
            <p:ph type="dt" sz="half" idx="10"/>
          </p:nvPr>
        </p:nvSpPr>
        <p:spPr/>
        <p:txBody>
          <a:bodyPr/>
          <a:lstStyle>
            <a:lvl1pPr>
              <a:defRPr/>
            </a:lvl1pPr>
          </a:lstStyle>
          <a:p>
            <a:pPr>
              <a:defRPr/>
            </a:pPr>
            <a:fld id="{CCB286A6-99F3-42D9-B8D7-8E83D10B8236}" type="datetime1">
              <a:rPr lang="fi-FI"/>
              <a:pPr>
                <a:defRPr/>
              </a:pPr>
              <a:t>26.3.2025</a:t>
            </a:fld>
            <a:endParaRPr lang="fi-FI"/>
          </a:p>
        </p:txBody>
      </p:sp>
      <p:sp>
        <p:nvSpPr>
          <p:cNvPr id="6" name="Alatunnisteen paikkamerkki 5">
            <a:extLst>
              <a:ext uri="{FF2B5EF4-FFF2-40B4-BE49-F238E27FC236}">
                <a16:creationId xmlns:a16="http://schemas.microsoft.com/office/drawing/2014/main" id="{99E15EE1-3608-624D-8A30-8DA80AEB6DF8}"/>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6">
            <a:extLst>
              <a:ext uri="{FF2B5EF4-FFF2-40B4-BE49-F238E27FC236}">
                <a16:creationId xmlns:a16="http://schemas.microsoft.com/office/drawing/2014/main" id="{2FA79941-86D3-3444-82C8-DD74785D06FF}"/>
              </a:ext>
            </a:extLst>
          </p:cNvPr>
          <p:cNvSpPr>
            <a:spLocks noGrp="1"/>
          </p:cNvSpPr>
          <p:nvPr>
            <p:ph type="sldNum" sz="quarter" idx="12"/>
          </p:nvPr>
        </p:nvSpPr>
        <p:spPr/>
        <p:txBody>
          <a:bodyPr/>
          <a:lstStyle>
            <a:lvl1pPr>
              <a:defRPr/>
            </a:lvl1pPr>
          </a:lstStyle>
          <a:p>
            <a:pPr>
              <a:defRPr/>
            </a:pPr>
            <a:fld id="{1FBEC43D-1D75-49C7-B2CB-C0DD4274CBFB}" type="slidenum">
              <a:rPr lang="fi-FI"/>
              <a:pPr>
                <a:defRPr/>
              </a:pPr>
              <a:t>‹#›</a:t>
            </a:fld>
            <a:endParaRPr lang="fi-FI"/>
          </a:p>
        </p:txBody>
      </p:sp>
    </p:spTree>
    <p:extLst>
      <p:ext uri="{BB962C8B-B14F-4D97-AF65-F5344CB8AC3E}">
        <p14:creationId xmlns:p14="http://schemas.microsoft.com/office/powerpoint/2010/main" val="11910515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ja sisältö" userDrawn="1">
  <p:cSld name="2_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10.11.2022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Liisa Muuri</a:t>
            </a:r>
          </a:p>
        </p:txBody>
      </p:sp>
    </p:spTree>
    <p:extLst>
      <p:ext uri="{BB962C8B-B14F-4D97-AF65-F5344CB8AC3E}">
        <p14:creationId xmlns:p14="http://schemas.microsoft.com/office/powerpoint/2010/main" val="26119041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tsikkodia 4"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10.11.2022</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Liisa Muuri</a:t>
            </a:r>
            <a:endParaRPr lang="fi-FI" sz="1600">
              <a:solidFill>
                <a:schemeClr val="bg1"/>
              </a:solidFill>
            </a:endParaRPr>
          </a:p>
        </p:txBody>
      </p:sp>
    </p:spTree>
    <p:extLst>
      <p:ext uri="{BB962C8B-B14F-4D97-AF65-F5344CB8AC3E}">
        <p14:creationId xmlns:p14="http://schemas.microsoft.com/office/powerpoint/2010/main" val="17405064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aksi sisältökohdetta" userDrawn="1">
  <p:cSld name="1_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10.11.2022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Liisa Muuri</a:t>
            </a:r>
          </a:p>
        </p:txBody>
      </p:sp>
    </p:spTree>
    <p:extLst>
      <p:ext uri="{BB962C8B-B14F-4D97-AF65-F5344CB8AC3E}">
        <p14:creationId xmlns:p14="http://schemas.microsoft.com/office/powerpoint/2010/main" val="30914952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1091445" y="6376243"/>
            <a:ext cx="9325036" cy="365125"/>
          </a:xfrm>
        </p:spPr>
        <p:txBody>
          <a:bodyPr/>
          <a:lstStyle/>
          <a:p>
            <a:r>
              <a:rPr lang="fi-FI"/>
              <a:t>Muuri Liisa</a:t>
            </a:r>
          </a:p>
        </p:txBody>
      </p:sp>
      <p:sp>
        <p:nvSpPr>
          <p:cNvPr id="8" name="Dian numeron paikkamerkki 9"/>
          <p:cNvSpPr>
            <a:spLocks noGrp="1"/>
          </p:cNvSpPr>
          <p:nvPr>
            <p:ph type="sldNum" sz="quarter" idx="12"/>
          </p:nvPr>
        </p:nvSpPr>
        <p:spPr>
          <a:xfrm>
            <a:off x="270012" y="6381328"/>
            <a:ext cx="53340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1091445" y="1278951"/>
            <a:ext cx="9325036" cy="642942"/>
          </a:xfrm>
          <a:prstGeom prst="rect">
            <a:avLst/>
          </a:prstGeom>
        </p:spPr>
        <p:txBody>
          <a:bodyPr/>
          <a:lstStyle>
            <a:lvl1pPr>
              <a:defRPr lang="fi-FI" sz="300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1091444" y="2060848"/>
            <a:ext cx="9325037" cy="3937050"/>
          </a:xfrm>
          <a:prstGeom prst="rect">
            <a:avLst/>
          </a:prstGeom>
        </p:spPr>
        <p:txBody>
          <a:bodyPr/>
          <a:lstStyle>
            <a:lvl1pPr>
              <a:buClr>
                <a:schemeClr val="accent1"/>
              </a:buClr>
              <a:buFont typeface="Wingdings" pitchFamily="2" charset="2"/>
              <a:buChar char="§"/>
              <a:defRPr sz="2200" baseline="0">
                <a:solidFill>
                  <a:schemeClr val="tx1"/>
                </a:solidFill>
              </a:defRPr>
            </a:lvl1pPr>
            <a:lvl2pPr marL="800100" indent="-342900">
              <a:buFont typeface="Arial" panose="020B0604020202020204" pitchFamily="34" charset="0"/>
              <a:buChar char="–"/>
              <a:defRPr sz="2200"/>
            </a:lvl2pPr>
            <a:lvl3pPr>
              <a:buClr>
                <a:schemeClr val="accent1"/>
              </a:buClr>
              <a:defRPr/>
            </a:lvl3pPr>
            <a:lvl4pPr marL="1600200" indent="-228600">
              <a:buFont typeface="Arial" panose="020B0604020202020204" pitchFamily="34" charset="0"/>
              <a:buChar char="–"/>
              <a:defRPr/>
            </a:lvl4pPr>
            <a:lvl5pPr>
              <a:buClr>
                <a:schemeClr val="accent1"/>
              </a:buClr>
              <a:defRPr/>
            </a:lvl5pPr>
            <a:lvl6pPr marL="2628900" indent="-342900">
              <a:buClr>
                <a:schemeClr val="accent1"/>
              </a:buClr>
              <a:buFont typeface="Wingdings" panose="05000000000000000000" pitchFamily="2" charset="2"/>
              <a:buChar char="§"/>
              <a:defRPr/>
            </a:lvl6pPr>
            <a:lvl7pPr>
              <a:buClr>
                <a:schemeClr val="accent1"/>
              </a:buClr>
              <a:defRPr/>
            </a:lvl7pPr>
            <a:lvl8pPr>
              <a:buClr>
                <a:schemeClr val="accent1"/>
              </a:buClr>
              <a:defRPr/>
            </a:lvl8pPr>
            <a:lvl9pPr>
              <a:buClr>
                <a:schemeClr val="accent1"/>
              </a:buClr>
              <a:defRPr/>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30289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2959054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orakulmio 7">
            <a:extLst>
              <a:ext uri="{FF2B5EF4-FFF2-40B4-BE49-F238E27FC236}">
                <a16:creationId xmlns:a16="http://schemas.microsoft.com/office/drawing/2014/main" id="{9282A5A3-ACE7-4C35-9144-BCE922B02060}"/>
              </a:ext>
              <a:ext uri="{C183D7F6-B498-43B3-948B-1728B52AA6E4}">
                <adec:decorative xmlns:adec="http://schemas.microsoft.com/office/drawing/2017/decorative" val="1"/>
              </a:ext>
            </a:extLst>
          </p:cNvPr>
          <p:cNvSpPr/>
          <p:nvPr userDrawn="1"/>
        </p:nvSpPr>
        <p:spPr>
          <a:xfrm>
            <a:off x="0" y="-1"/>
            <a:ext cx="12192000" cy="5936347"/>
          </a:xfrm>
          <a:prstGeom prst="rect">
            <a:avLst/>
          </a:prstGeom>
          <a:solidFill>
            <a:srgbClr val="FFD3B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1664354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fi-FI" noProof="0"/>
              <a:t>Muokkaa ots. perustyyl. napsautt.</a:t>
            </a:r>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407949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92931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36275" y="4994275"/>
            <a:ext cx="103505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r>
              <a:rPr lang="fi-FI"/>
              <a:t>11.3.2019</a:t>
            </a:r>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2FEDAF99-A2A5-4333-8B48-EF593AC57C0E}" type="slidenum">
              <a:rPr lang="fi-FI"/>
              <a:pPr>
                <a:defRPr/>
              </a:pPr>
              <a:t>‹#›</a:t>
            </a:fld>
            <a:endParaRPr lang="fi-FI"/>
          </a:p>
        </p:txBody>
      </p:sp>
    </p:spTree>
    <p:extLst>
      <p:ext uri="{BB962C8B-B14F-4D97-AF65-F5344CB8AC3E}">
        <p14:creationId xmlns:p14="http://schemas.microsoft.com/office/powerpoint/2010/main" val="68914542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55522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932437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190484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711251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508050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131168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365122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rgbClr val="FFD3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lvl1pPr>
          </a:lstStyle>
          <a:p>
            <a:r>
              <a:rPr lang="fi-FI" noProof="0"/>
              <a:t>Muokkaa ots. perustyyl. napsautt.</a:t>
            </a:r>
          </a:p>
        </p:txBody>
      </p:sp>
      <p:sp>
        <p:nvSpPr>
          <p:cNvPr id="3" name="Text Placeholder 2">
            <a:extLst>
              <a:ext uri="{FF2B5EF4-FFF2-40B4-BE49-F238E27FC236}">
                <a16:creationId xmlns:a16="http://schemas.microsoft.com/office/drawing/2014/main" id="{B51629BC-08C4-419B-826A-1BC417210570}"/>
              </a:ext>
            </a:extLst>
          </p:cNvPr>
          <p:cNvSpPr>
            <a:spLocks noGrp="1"/>
          </p:cNvSpPr>
          <p:nvPr>
            <p:ph type="body" idx="1" hasCustomPrompt="1"/>
          </p:nvPr>
        </p:nvSpPr>
        <p:spPr>
          <a:xfrm>
            <a:off x="1389536" y="4191846"/>
            <a:ext cx="9431782" cy="360000"/>
          </a:xfrm>
        </p:spPr>
        <p:txBody>
          <a:bodyPr anchor="ctr" anchorCtr="0"/>
          <a:lstStyle>
            <a:lvl1pPr marL="0" indent="0" algn="ctr">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4817E27A-D2C6-4E06-80BD-562704DD34C7}"/>
              </a:ext>
            </a:extLst>
          </p:cNvPr>
          <p:cNvSpPr>
            <a:spLocks noGrp="1"/>
          </p:cNvSpPr>
          <p:nvPr>
            <p:ph type="body" idx="10" hasCustomPrompt="1"/>
          </p:nvPr>
        </p:nvSpPr>
        <p:spPr>
          <a:xfrm>
            <a:off x="1389536" y="4560256"/>
            <a:ext cx="9431782" cy="360000"/>
          </a:xfrm>
        </p:spPr>
        <p:txBody>
          <a:bodyPr anchor="ctr" anchorCtr="0"/>
          <a:lstStyle>
            <a:lvl1pPr marL="0" indent="0" algn="ctr">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1104357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lvl1pPr>
          </a:lstStyle>
          <a:p>
            <a:r>
              <a:rPr lang="fi-FI" noProof="0"/>
              <a:t>Muokkaa ots. perustyyl. napsautt.</a:t>
            </a:r>
          </a:p>
        </p:txBody>
      </p:sp>
    </p:spTree>
    <p:extLst>
      <p:ext uri="{BB962C8B-B14F-4D97-AF65-F5344CB8AC3E}">
        <p14:creationId xmlns:p14="http://schemas.microsoft.com/office/powerpoint/2010/main" val="23408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2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18825" y="5341938"/>
            <a:ext cx="8699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fld id="{EB46ABCE-4B03-4CB3-AD4D-21E588D1DF6B}" type="datetime1">
              <a:rPr lang="fi-FI"/>
              <a:pPr>
                <a:defRPr/>
              </a:pPr>
              <a:t>26.3.2025</a:t>
            </a:fld>
            <a:endParaRPr lang="fi-FI"/>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D3E21C87-9933-4CC4-B59B-21E3D54545C6}" type="slidenum">
              <a:rPr lang="fi-FI"/>
              <a:pPr>
                <a:defRPr/>
              </a:pPr>
              <a:t>‹#›</a:t>
            </a:fld>
            <a:endParaRPr lang="fi-FI"/>
          </a:p>
        </p:txBody>
      </p:sp>
    </p:spTree>
    <p:extLst>
      <p:ext uri="{BB962C8B-B14F-4D97-AF65-F5344CB8AC3E}">
        <p14:creationId xmlns:p14="http://schemas.microsoft.com/office/powerpoint/2010/main" val="246791023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Kaksi sisältökohdetta">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D87B7AEA-F2C3-4333-9E07-08F782CB9D1A}"/>
              </a:ext>
            </a:extLst>
          </p:cNvPr>
          <p:cNvSpPr>
            <a:spLocks noGrp="1"/>
          </p:cNvSpPr>
          <p:nvPr>
            <p:ph type="dt" sz="half" idx="10"/>
          </p:nvPr>
        </p:nvSpPr>
        <p:spPr/>
        <p:txBody>
          <a:bodyPr/>
          <a:lstStyle/>
          <a:p>
            <a:fld id="{6DC6F5ED-C14C-4DA4-AA51-40B6CDE4D00F}" type="datetimeFigureOut">
              <a:rPr lang="fi-FI" smtClean="0"/>
              <a:t>26.3.2025</a:t>
            </a:fld>
            <a:endParaRPr lang="fi-FI"/>
          </a:p>
        </p:txBody>
      </p:sp>
      <p:sp>
        <p:nvSpPr>
          <p:cNvPr id="6" name="Alatunnisteen paikkamerkki 5">
            <a:extLst>
              <a:ext uri="{FF2B5EF4-FFF2-40B4-BE49-F238E27FC236}">
                <a16:creationId xmlns:a16="http://schemas.microsoft.com/office/drawing/2014/main" id="{CA6955E6-AF27-45E9-8CE1-AE512FCF387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EBDAAF6-7DEF-4073-A13E-8D0D83680371}"/>
              </a:ext>
            </a:extLst>
          </p:cNvPr>
          <p:cNvSpPr>
            <a:spLocks noGrp="1"/>
          </p:cNvSpPr>
          <p:nvPr>
            <p:ph type="sldNum" sz="quarter" idx="12"/>
          </p:nvPr>
        </p:nvSpPr>
        <p:spPr/>
        <p:txBody>
          <a:bodyPr/>
          <a:lstStyle/>
          <a:p>
            <a:fld id="{F01552E5-F27A-4309-8F6A-42878645B083}" type="slidenum">
              <a:rPr lang="fi-FI" smtClean="0"/>
              <a:t>‹#›</a:t>
            </a:fld>
            <a:endParaRPr lang="fi-FI"/>
          </a:p>
        </p:txBody>
      </p:sp>
      <p:sp>
        <p:nvSpPr>
          <p:cNvPr id="9" name="Otsikko 8">
            <a:extLst>
              <a:ext uri="{FF2B5EF4-FFF2-40B4-BE49-F238E27FC236}">
                <a16:creationId xmlns:a16="http://schemas.microsoft.com/office/drawing/2014/main" id="{576A1BE5-DCEF-4406-83F6-CB52BA0F91F7}"/>
              </a:ext>
            </a:extLst>
          </p:cNvPr>
          <p:cNvSpPr>
            <a:spLocks noGrp="1"/>
          </p:cNvSpPr>
          <p:nvPr>
            <p:ph type="title"/>
          </p:nvPr>
        </p:nvSpPr>
        <p:spPr/>
        <p:txBody>
          <a:bodyPr/>
          <a:lstStyle/>
          <a:p>
            <a:r>
              <a:rPr lang="fi-FI"/>
              <a:t>Muokkaa ots. perustyyl. napsautt.</a:t>
            </a:r>
          </a:p>
        </p:txBody>
      </p:sp>
      <p:sp>
        <p:nvSpPr>
          <p:cNvPr id="10" name="Sisällön paikkamerkki 2">
            <a:extLst>
              <a:ext uri="{FF2B5EF4-FFF2-40B4-BE49-F238E27FC236}">
                <a16:creationId xmlns:a16="http://schemas.microsoft.com/office/drawing/2014/main" id="{32CA24E3-3C18-43E5-BD83-88F3B524B38E}"/>
              </a:ext>
            </a:extLst>
          </p:cNvPr>
          <p:cNvSpPr>
            <a:spLocks noGrp="1"/>
          </p:cNvSpPr>
          <p:nvPr>
            <p:ph idx="13"/>
          </p:nvPr>
        </p:nvSpPr>
        <p:spPr>
          <a:xfrm>
            <a:off x="1764000" y="2592000"/>
            <a:ext cx="3816000" cy="2952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7CDE0A28-B3C8-457F-8588-D72F44D5F492}"/>
              </a:ext>
            </a:extLst>
          </p:cNvPr>
          <p:cNvSpPr>
            <a:spLocks noGrp="1"/>
          </p:cNvSpPr>
          <p:nvPr>
            <p:ph idx="14"/>
          </p:nvPr>
        </p:nvSpPr>
        <p:spPr>
          <a:xfrm>
            <a:off x="6113389" y="2592000"/>
            <a:ext cx="3816000" cy="2952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8095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C331793E-9C70-4245-A1C7-E83E8193DE21}" type="slidenum">
              <a:rPr lang="fi-FI"/>
              <a:pPr>
                <a:defRPr/>
              </a:pPr>
              <a:t>‹#›</a:t>
            </a:fld>
            <a:endParaRPr lang="fi-FI"/>
          </a:p>
        </p:txBody>
      </p:sp>
      <p:sp>
        <p:nvSpPr>
          <p:cNvPr id="5" name="Päivämäärän paikkamerkki 3">
            <a:extLst>
              <a:ext uri="{FF2B5EF4-FFF2-40B4-BE49-F238E27FC236}">
                <a16:creationId xmlns:a16="http://schemas.microsoft.com/office/drawing/2014/main" id="{1A584777-2523-8E4C-964B-3F26428E4BFD}"/>
              </a:ext>
            </a:extLst>
          </p:cNvPr>
          <p:cNvSpPr>
            <a:spLocks noGrp="1"/>
          </p:cNvSpPr>
          <p:nvPr>
            <p:ph type="dt" sz="half" idx="11"/>
          </p:nvPr>
        </p:nvSpPr>
        <p:spPr/>
        <p:txBody>
          <a:bodyPr/>
          <a:lstStyle>
            <a:lvl1pPr algn="l">
              <a:defRPr sz="1000">
                <a:solidFill>
                  <a:schemeClr val="bg1"/>
                </a:solidFill>
              </a:defRPr>
            </a:lvl1pPr>
          </a:lstStyle>
          <a:p>
            <a:pPr>
              <a:defRPr/>
            </a:pPr>
            <a:fld id="{68B927FB-C508-4306-A159-FA34CF230F1C}" type="datetime1">
              <a:rPr lang="fi-FI"/>
              <a:pPr>
                <a:defRPr/>
              </a:pPr>
              <a:t>26.3.2025</a:t>
            </a:fld>
            <a:endParaRPr lang="fi-FI"/>
          </a:p>
        </p:txBody>
      </p:sp>
    </p:spTree>
    <p:extLst>
      <p:ext uri="{BB962C8B-B14F-4D97-AF65-F5344CB8AC3E}">
        <p14:creationId xmlns:p14="http://schemas.microsoft.com/office/powerpoint/2010/main" val="126197588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D109AA6-3E75-422A-A2FF-1E5A04507259}" type="slidenum">
              <a:rPr lang="fi-FI"/>
              <a:pPr>
                <a:defRPr/>
              </a:pPr>
              <a:t>‹#›</a:t>
            </a:fld>
            <a:endParaRPr lang="fi-FI"/>
          </a:p>
        </p:txBody>
      </p:sp>
      <p:sp>
        <p:nvSpPr>
          <p:cNvPr id="5" name="Päivämäärän paikkamerkki 3">
            <a:extLst>
              <a:ext uri="{FF2B5EF4-FFF2-40B4-BE49-F238E27FC236}">
                <a16:creationId xmlns:a16="http://schemas.microsoft.com/office/drawing/2014/main" id="{CEE24BA2-22E2-3F48-8392-59BDDADF9342}"/>
              </a:ext>
            </a:extLst>
          </p:cNvPr>
          <p:cNvSpPr>
            <a:spLocks noGrp="1"/>
          </p:cNvSpPr>
          <p:nvPr>
            <p:ph type="dt" sz="half" idx="11"/>
          </p:nvPr>
        </p:nvSpPr>
        <p:spPr/>
        <p:txBody>
          <a:bodyPr/>
          <a:lstStyle>
            <a:lvl1pPr algn="l">
              <a:defRPr sz="1000">
                <a:solidFill>
                  <a:schemeClr val="bg1"/>
                </a:solidFill>
              </a:defRPr>
            </a:lvl1pPr>
          </a:lstStyle>
          <a:p>
            <a:pPr>
              <a:defRPr/>
            </a:pPr>
            <a:fld id="{B5C79578-BFEA-4DED-A928-98836B8BAC62}" type="datetime1">
              <a:rPr lang="fi-FI"/>
              <a:pPr>
                <a:defRPr/>
              </a:pPr>
              <a:t>26.3.2025</a:t>
            </a:fld>
            <a:endParaRPr lang="fi-FI"/>
          </a:p>
        </p:txBody>
      </p:sp>
    </p:spTree>
    <p:extLst>
      <p:ext uri="{BB962C8B-B14F-4D97-AF65-F5344CB8AC3E}">
        <p14:creationId xmlns:p14="http://schemas.microsoft.com/office/powerpoint/2010/main" val="42413367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34ED4BD0-0407-4045-B0B0-FA2BEE822212}" type="slidenum">
              <a:rPr lang="fi-FI"/>
              <a:pPr>
                <a:defRPr/>
              </a:pPr>
              <a:t>‹#›</a:t>
            </a:fld>
            <a:endParaRPr lang="fi-FI"/>
          </a:p>
        </p:txBody>
      </p:sp>
      <p:sp>
        <p:nvSpPr>
          <p:cNvPr id="5" name="Päivämäärän paikkamerkki 3">
            <a:extLst>
              <a:ext uri="{FF2B5EF4-FFF2-40B4-BE49-F238E27FC236}">
                <a16:creationId xmlns:a16="http://schemas.microsoft.com/office/drawing/2014/main" id="{DE54E760-398B-2743-B3DD-9BCA061EAC83}"/>
              </a:ext>
            </a:extLst>
          </p:cNvPr>
          <p:cNvSpPr>
            <a:spLocks noGrp="1"/>
          </p:cNvSpPr>
          <p:nvPr>
            <p:ph type="dt" sz="half" idx="11"/>
          </p:nvPr>
        </p:nvSpPr>
        <p:spPr/>
        <p:txBody>
          <a:bodyPr/>
          <a:lstStyle>
            <a:lvl1pPr algn="l">
              <a:defRPr sz="1000">
                <a:solidFill>
                  <a:schemeClr val="bg1"/>
                </a:solidFill>
              </a:defRPr>
            </a:lvl1pPr>
          </a:lstStyle>
          <a:p>
            <a:pPr>
              <a:defRPr/>
            </a:pPr>
            <a:fld id="{47CC0124-5C3B-4F70-A05D-CC8C0971DE84}" type="datetime1">
              <a:rPr lang="fi-FI"/>
              <a:pPr>
                <a:defRPr/>
              </a:pPr>
              <a:t>26.3.2025</a:t>
            </a:fld>
            <a:endParaRPr lang="fi-FI"/>
          </a:p>
        </p:txBody>
      </p:sp>
    </p:spTree>
    <p:extLst>
      <p:ext uri="{BB962C8B-B14F-4D97-AF65-F5344CB8AC3E}">
        <p14:creationId xmlns:p14="http://schemas.microsoft.com/office/powerpoint/2010/main" val="54101639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DF0350D6-9B16-4465-A6D8-3543EBF57857}" type="slidenum">
              <a:rPr lang="fi-FI"/>
              <a:pPr>
                <a:defRPr/>
              </a:pPr>
              <a:t>‹#›</a:t>
            </a:fld>
            <a:endParaRPr lang="fi-FI"/>
          </a:p>
        </p:txBody>
      </p:sp>
      <p:sp>
        <p:nvSpPr>
          <p:cNvPr id="5" name="Päivämäärän paikkamerkki 3">
            <a:extLst>
              <a:ext uri="{FF2B5EF4-FFF2-40B4-BE49-F238E27FC236}">
                <a16:creationId xmlns:a16="http://schemas.microsoft.com/office/drawing/2014/main" id="{F7D3A83F-AC0C-084A-B265-CAB161179C5E}"/>
              </a:ext>
            </a:extLst>
          </p:cNvPr>
          <p:cNvSpPr>
            <a:spLocks noGrp="1"/>
          </p:cNvSpPr>
          <p:nvPr>
            <p:ph type="dt" sz="half" idx="11"/>
          </p:nvPr>
        </p:nvSpPr>
        <p:spPr/>
        <p:txBody>
          <a:bodyPr/>
          <a:lstStyle>
            <a:lvl1pPr algn="l">
              <a:defRPr sz="1000">
                <a:solidFill>
                  <a:schemeClr val="bg1"/>
                </a:solidFill>
              </a:defRPr>
            </a:lvl1pPr>
          </a:lstStyle>
          <a:p>
            <a:pPr>
              <a:defRPr/>
            </a:pPr>
            <a:fld id="{B07DC7D6-5562-473E-A9DE-8B8FDE7929D1}" type="datetime1">
              <a:rPr lang="fi-FI"/>
              <a:pPr>
                <a:defRPr/>
              </a:pPr>
              <a:t>26.3.2025</a:t>
            </a:fld>
            <a:endParaRPr lang="fi-FI"/>
          </a:p>
        </p:txBody>
      </p:sp>
    </p:spTree>
    <p:extLst>
      <p:ext uri="{BB962C8B-B14F-4D97-AF65-F5344CB8AC3E}">
        <p14:creationId xmlns:p14="http://schemas.microsoft.com/office/powerpoint/2010/main" val="11711183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882B3EF-EE5A-4BF9-8F7F-A4D10F137361}" type="slidenum">
              <a:rPr lang="fi-FI"/>
              <a:pPr>
                <a:defRPr/>
              </a:pPr>
              <a:t>‹#›</a:t>
            </a:fld>
            <a:endParaRPr lang="fi-FI"/>
          </a:p>
        </p:txBody>
      </p:sp>
      <p:sp>
        <p:nvSpPr>
          <p:cNvPr id="5" name="Päivämäärän paikkamerkki 3">
            <a:extLst>
              <a:ext uri="{FF2B5EF4-FFF2-40B4-BE49-F238E27FC236}">
                <a16:creationId xmlns:a16="http://schemas.microsoft.com/office/drawing/2014/main" id="{F6B55750-7911-474C-A00B-6E70A7227C08}"/>
              </a:ext>
            </a:extLst>
          </p:cNvPr>
          <p:cNvSpPr>
            <a:spLocks noGrp="1"/>
          </p:cNvSpPr>
          <p:nvPr>
            <p:ph type="dt" sz="half" idx="11"/>
          </p:nvPr>
        </p:nvSpPr>
        <p:spPr/>
        <p:txBody>
          <a:bodyPr/>
          <a:lstStyle>
            <a:lvl1pPr algn="l">
              <a:defRPr sz="1000">
                <a:solidFill>
                  <a:schemeClr val="bg1"/>
                </a:solidFill>
              </a:defRPr>
            </a:lvl1pPr>
          </a:lstStyle>
          <a:p>
            <a:pPr>
              <a:defRPr/>
            </a:pPr>
            <a:fld id="{9C56C899-7B45-456C-9FEC-017055839A64}" type="datetime1">
              <a:rPr lang="fi-FI"/>
              <a:pPr>
                <a:defRPr/>
              </a:pPr>
              <a:t>26.3.2025</a:t>
            </a:fld>
            <a:endParaRPr lang="fi-FI"/>
          </a:p>
        </p:txBody>
      </p:sp>
    </p:spTree>
    <p:extLst>
      <p:ext uri="{BB962C8B-B14F-4D97-AF65-F5344CB8AC3E}">
        <p14:creationId xmlns:p14="http://schemas.microsoft.com/office/powerpoint/2010/main" val="149945323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92AE842F-6B3B-4D58-872E-1F77E18FAB98}" type="slidenum">
              <a:rPr lang="fi-FI"/>
              <a:pPr>
                <a:defRPr/>
              </a:pPr>
              <a:t>‹#›</a:t>
            </a:fld>
            <a:endParaRPr lang="fi-FI"/>
          </a:p>
        </p:txBody>
      </p:sp>
      <p:sp>
        <p:nvSpPr>
          <p:cNvPr id="5" name="Päivämäärän paikkamerkki 3">
            <a:extLst>
              <a:ext uri="{FF2B5EF4-FFF2-40B4-BE49-F238E27FC236}">
                <a16:creationId xmlns:a16="http://schemas.microsoft.com/office/drawing/2014/main" id="{118B4A1D-9005-0542-BAB5-D811D0F4D737}"/>
              </a:ext>
            </a:extLst>
          </p:cNvPr>
          <p:cNvSpPr>
            <a:spLocks noGrp="1"/>
          </p:cNvSpPr>
          <p:nvPr>
            <p:ph type="dt" sz="half" idx="11"/>
          </p:nvPr>
        </p:nvSpPr>
        <p:spPr/>
        <p:txBody>
          <a:bodyPr/>
          <a:lstStyle>
            <a:lvl1pPr algn="l">
              <a:defRPr sz="1000">
                <a:solidFill>
                  <a:schemeClr val="bg1"/>
                </a:solidFill>
              </a:defRPr>
            </a:lvl1pPr>
          </a:lstStyle>
          <a:p>
            <a:pPr>
              <a:defRPr/>
            </a:pPr>
            <a:fld id="{FC6C6DCB-EDCB-49C6-9E79-E5908E370D5E}" type="datetime1">
              <a:rPr lang="fi-FI"/>
              <a:pPr>
                <a:defRPr/>
              </a:pPr>
              <a:t>26.3.2025</a:t>
            </a:fld>
            <a:endParaRPr lang="fi-FI"/>
          </a:p>
        </p:txBody>
      </p:sp>
    </p:spTree>
    <p:extLst>
      <p:ext uri="{BB962C8B-B14F-4D97-AF65-F5344CB8AC3E}">
        <p14:creationId xmlns:p14="http://schemas.microsoft.com/office/powerpoint/2010/main" val="120492672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5.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ots. perustyyl. napsautt.</a:t>
            </a:r>
          </a:p>
        </p:txBody>
      </p:sp>
      <p:sp>
        <p:nvSpPr>
          <p:cNvPr id="1027" name="Tekstin paikkamerkki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98E9C3B8-F26D-FB4E-93C4-D656B782A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defRPr>
            </a:lvl1pPr>
          </a:lstStyle>
          <a:p>
            <a:pPr>
              <a:defRPr/>
            </a:pPr>
            <a:fld id="{4B75C15C-5F8D-4864-9FD6-864F7C3BF94D}" type="datetime1">
              <a:rPr lang="fi-FI"/>
              <a:pPr>
                <a:defRPr/>
              </a:pPr>
              <a:t>26.3.2025</a:t>
            </a:fld>
            <a:endParaRPr lang="fi-FI"/>
          </a:p>
        </p:txBody>
      </p:sp>
      <p:sp>
        <p:nvSpPr>
          <p:cNvPr id="5" name="Alatunnisteen paikkamerkki 4">
            <a:extLst>
              <a:ext uri="{FF2B5EF4-FFF2-40B4-BE49-F238E27FC236}">
                <a16:creationId xmlns:a16="http://schemas.microsoft.com/office/drawing/2014/main" id="{5727DE60-9070-544F-AD32-4AAEA4C64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2"/>
                </a:solidFill>
                <a:latin typeface="+mn-lt"/>
              </a:defRPr>
            </a:lvl1pPr>
          </a:lstStyle>
          <a:p>
            <a:pPr>
              <a:defRPr/>
            </a:pPr>
            <a:endParaRPr lang="fi-FI"/>
          </a:p>
        </p:txBody>
      </p:sp>
      <p:sp>
        <p:nvSpPr>
          <p:cNvPr id="6" name="Dian numeron paikkamerkki 5">
            <a:extLst>
              <a:ext uri="{FF2B5EF4-FFF2-40B4-BE49-F238E27FC236}">
                <a16:creationId xmlns:a16="http://schemas.microsoft.com/office/drawing/2014/main" id="{92C8F39D-BD88-2A4D-AF8F-E042ABD2D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defRPr>
            </a:lvl1pPr>
          </a:lstStyle>
          <a:p>
            <a:pPr>
              <a:defRPr/>
            </a:pPr>
            <a:fld id="{0BCDBA8C-2DBE-4DCD-8CAC-0482E47846A5}"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4" r:id="rId13"/>
    <p:sldLayoutId id="2147483775" r:id="rId14"/>
    <p:sldLayoutId id="2147483793" r:id="rId15"/>
  </p:sldLayoutIdLst>
  <p:hf hdr="0" ftr="0"/>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rgbClr val="FFD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fi-FI" noProof="0"/>
              <a:t>Muokkaa ots. perustyyl. napsautt.</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Box 5">
            <a:extLst>
              <a:ext uri="{FF2B5EF4-FFF2-40B4-BE49-F238E27FC236}">
                <a16:creationId xmlns:a16="http://schemas.microsoft.com/office/drawing/2014/main" id="{B0DB7AEB-FC4F-44E0-8373-3FBAF0071727}"/>
              </a:ext>
            </a:extLst>
          </p:cNvPr>
          <p:cNvSpPr txBox="1"/>
          <p:nvPr userDrawn="1"/>
        </p:nvSpPr>
        <p:spPr>
          <a:xfrm>
            <a:off x="2971800" y="6240780"/>
            <a:ext cx="6249924" cy="276999"/>
          </a:xfrm>
          <a:prstGeom prst="rect">
            <a:avLst/>
          </a:prstGeom>
          <a:noFill/>
        </p:spPr>
        <p:txBody>
          <a:bodyPr wrap="square" lIns="0" tIns="0" rIns="0" bIns="0" rtlCol="0" anchor="ctr" anchorCtr="0">
            <a:spAutoFit/>
          </a:bodyPr>
          <a:lstStyle/>
          <a:p>
            <a:pPr algn="ctr"/>
            <a:r>
              <a:rPr lang="fi-FI" noProof="0"/>
              <a:t>Uudistuva ja osaava Suomi 2021–2027</a:t>
            </a:r>
          </a:p>
        </p:txBody>
      </p:sp>
      <p:pic>
        <p:nvPicPr>
          <p:cNvPr id="10" name="Kuva 8">
            <a:extLst>
              <a:ext uri="{FF2B5EF4-FFF2-40B4-BE49-F238E27FC236}">
                <a16:creationId xmlns:a16="http://schemas.microsoft.com/office/drawing/2014/main" id="{52E1622E-5A65-4724-91BA-D79AA8AD7880}"/>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146219" y="6048766"/>
            <a:ext cx="3153035" cy="661519"/>
          </a:xfrm>
          <a:prstGeom prst="rect">
            <a:avLst/>
          </a:prstGeom>
        </p:spPr>
      </p:pic>
      <p:pic>
        <p:nvPicPr>
          <p:cNvPr id="7" name="Kuva 6">
            <a:extLst>
              <a:ext uri="{FF2B5EF4-FFF2-40B4-BE49-F238E27FC236}">
                <a16:creationId xmlns:a16="http://schemas.microsoft.com/office/drawing/2014/main" id="{36B6DDE0-83AE-404D-877F-743C632C6A6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619488" y="5905218"/>
            <a:ext cx="2572512" cy="952781"/>
          </a:xfrm>
          <a:prstGeom prst="rect">
            <a:avLst/>
          </a:prstGeom>
        </p:spPr>
      </p:pic>
    </p:spTree>
    <p:extLst>
      <p:ext uri="{BB962C8B-B14F-4D97-AF65-F5344CB8AC3E}">
        <p14:creationId xmlns:p14="http://schemas.microsoft.com/office/powerpoint/2010/main" val="178253674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hyperlink" Target="https://esvesienhoito.files.wordpress.com/2019/01/Kyyveden_kuormitusselvitysliitteet_2018.pdf" TargetMode="External"/><Relationship Id="rId13" Type="http://schemas.openxmlformats.org/officeDocument/2006/relationships/hyperlink" Target="https://www.proagria.fi/uploads/ProAgria_Kyyveden_valuma_aluetalkkari_hanke_loppuraportti_22112024_final.pdf" TargetMode="External"/><Relationship Id="rId3" Type="http://schemas.openxmlformats.org/officeDocument/2006/relationships/image" Target="../media/image25.png"/><Relationship Id="rId7" Type="http://schemas.openxmlformats.org/officeDocument/2006/relationships/hyperlink" Target="https://esvesienhoito.files.wordpress.com/2022/08/kyyvesi-pieksamaen-kalatalousalue_18.6.2021.pdf" TargetMode="External"/><Relationship Id="rId12" Type="http://schemas.openxmlformats.org/officeDocument/2006/relationships/hyperlink" Target="https://esvesienhoito.wordpress.com/wp-content/uploads/2025/03/final_kangasjarvi_sedimenttitutkimus_25.9.2024__.pdf"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hyperlink" Target="https://esvesienhoito.wordpress.com/wp-content/uploads/2025/03/maksatushakemus_iso-nivun_valuma-aluekunnostussuunnitelma_20092024.pdf" TargetMode="External"/><Relationship Id="rId5" Type="http://schemas.openxmlformats.org/officeDocument/2006/relationships/hyperlink" Target="http://www.etpo.fi/" TargetMode="External"/><Relationship Id="rId10" Type="http://schemas.openxmlformats.org/officeDocument/2006/relationships/hyperlink" Target="https://esvesienhoito.wordpress.com/wp-content/uploads/2024/03/suovunselan-suunnitelmat.pdf" TargetMode="External"/><Relationship Id="rId4" Type="http://schemas.openxmlformats.org/officeDocument/2006/relationships/hyperlink" Target="https://www.doria.fi/handle/10024/184580" TargetMode="External"/><Relationship Id="rId9" Type="http://schemas.openxmlformats.org/officeDocument/2006/relationships/hyperlink" Target="https://esvesienhoito.files.wordpress.com/2018/01/niskajc3a4rven-kuormitusselvitys-2017.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eura2021.fi/hakuilmoitukset/hakuilmoitus/7f5a5dd8-ba2a-4005-a9a2-6654a4c08e81/"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mailto:riina.tuominen@ely-keskus.fi" TargetMode="External"/><Relationship Id="rId2" Type="http://schemas.openxmlformats.org/officeDocument/2006/relationships/hyperlink" Target="https://www.sttinfo.fi/tiedote/71015304/avustusta-haettavana-kaupunkivesien-haitta-aineiden-hallintaan?lang=fi"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proagria.fi/uploads/ProAgria_Kyyveden_valuma_aluetalkkari_hanke_loppuraportti_22112024_final.pdf" TargetMode="External"/><Relationship Id="rId1" Type="http://schemas.openxmlformats.org/officeDocument/2006/relationships/slideLayout" Target="../slideLayouts/slideLayout2.xml"/><Relationship Id="rId4" Type="http://schemas.openxmlformats.org/officeDocument/2006/relationships/hyperlink" Target="https://www.proagria.fi/hankkeet/kyyveden-valuma-aluetalkkari-pilottihanke"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teams.microsoft.com/l/meetup-join/19%3ameeting_ZmUzMGU5ODQtOGIwNS00ZGM1LWIyNzMtYWRmNjBkOTYzNWRi%40thread.v2/0?context=%7b%22Tid%22%3a%22d95951a6-dfd3-4a74-9abb-f2b2cb89d671%22%2c%22Oid%22%3a%222d9cfc4d-9e54-4b60-9464-56c6e81fc6c7%22%7d"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esvesienhoito.fi/"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hyperlink" Target="https://www.doria.fi/handle/10024/188338" TargetMode="External"/><Relationship Id="rId3" Type="http://schemas.openxmlformats.org/officeDocument/2006/relationships/hyperlink" Target="http://www.etpo.fi/" TargetMode="External"/><Relationship Id="rId7" Type="http://schemas.openxmlformats.org/officeDocument/2006/relationships/hyperlink" Target="https://www.ymparisto.fi/fi/luonto-vesistot-ja-meri/vedet-ja-vesistot/vesien-ja-merensuojelu/vesien-ja-merenhoidon-suunnitteluvaiheet-ja-toimijat/kymijoen-suomenlahden-vesienhoitoalue" TargetMode="External"/><Relationship Id="rId2" Type="http://schemas.openxmlformats.org/officeDocument/2006/relationships/hyperlink" Target="https://www.ymparisto.fi/fi/luonto-vesistot-ja-meri/vedet-ja-vesistot/vesien-ja-merensuojelu/vesien-ja-merenhoidon-suunnitelmat#vesienhoitosuunnitelmat-2022%E2%80%932027" TargetMode="External"/><Relationship Id="rId1" Type="http://schemas.openxmlformats.org/officeDocument/2006/relationships/slideLayout" Target="../slideLayouts/slideLayout12.xml"/><Relationship Id="rId6" Type="http://schemas.openxmlformats.org/officeDocument/2006/relationships/hyperlink" Target="https://www.doria.fi/handle/10024/188318" TargetMode="External"/><Relationship Id="rId5" Type="http://schemas.openxmlformats.org/officeDocument/2006/relationships/hyperlink" Target="https://www.ymparisto.fi/fi/luonto-vesistot-ja-meri/vedet-ja-vesistot/vesien-ja-merensuojelu/vesien-ja-merenhoidon-suunnitteluvaiheet-ja-toimijat/vuoksen-vesienhoitoalue" TargetMode="External"/><Relationship Id="rId10" Type="http://schemas.openxmlformats.org/officeDocument/2006/relationships/image" Target="../media/image24.png"/><Relationship Id="rId4" Type="http://schemas.openxmlformats.org/officeDocument/2006/relationships/hyperlink" Target="https://paikkatieto.ymparisto.fi/vesikarttaviewers/Html5Viewer_4_14_2/Index.html?configBase=https://paikkatieto.ymparisto.fi/Geocortex/Essentials/REST/sites/VesikarttaKansa/viewers/VesikarttaHTML525/virtualdirectory/Resources/Config/Default&amp;locale=fi-FI"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tsikko 1"/>
          <p:cNvSpPr>
            <a:spLocks noGrp="1"/>
          </p:cNvSpPr>
          <p:nvPr>
            <p:ph type="ctrTitle"/>
          </p:nvPr>
        </p:nvSpPr>
        <p:spPr>
          <a:xfrm>
            <a:off x="955675" y="1737901"/>
            <a:ext cx="9530742" cy="1757362"/>
          </a:xfrm>
        </p:spPr>
        <p:txBody>
          <a:bodyPr>
            <a:normAutofit/>
          </a:bodyPr>
          <a:lstStyle/>
          <a:p>
            <a:pPr eaLnBrk="1" hangingPunct="1">
              <a:defRPr/>
            </a:pPr>
            <a:r>
              <a:rPr lang="fi-FI" altLang="fi-FI" sz="4400">
                <a:latin typeface="Times New Roman"/>
                <a:cs typeface="Times New Roman"/>
              </a:rPr>
              <a:t>Kyyveden vesienhoidon johtoryhmä, 2.4.2025</a:t>
            </a:r>
          </a:p>
        </p:txBody>
      </p:sp>
      <p:sp>
        <p:nvSpPr>
          <p:cNvPr id="14339" name="Alaotsikko 2"/>
          <p:cNvSpPr>
            <a:spLocks noGrp="1"/>
          </p:cNvSpPr>
          <p:nvPr>
            <p:ph type="subTitle" idx="1"/>
          </p:nvPr>
        </p:nvSpPr>
        <p:spPr>
          <a:xfrm>
            <a:off x="955675" y="4511675"/>
            <a:ext cx="9144000" cy="1655763"/>
          </a:xfrm>
        </p:spPr>
        <p:txBody>
          <a:bodyPr>
            <a:normAutofit/>
          </a:bodyPr>
          <a:lstStyle/>
          <a:p>
            <a:pPr eaLnBrk="1" hangingPunct="1">
              <a:spcBef>
                <a:spcPts val="0"/>
              </a:spcBef>
              <a:buClr>
                <a:srgbClr val="61C1D6"/>
              </a:buClr>
            </a:pPr>
            <a:r>
              <a:rPr lang="fi-FI" altLang="fi-FI">
                <a:solidFill>
                  <a:srgbClr val="FFFFFF"/>
                </a:solidFill>
              </a:rPr>
              <a:t>Kyyveden vesienhoidon johtoryhmä</a:t>
            </a:r>
          </a:p>
          <a:p>
            <a:pPr eaLnBrk="1" hangingPunct="1">
              <a:spcBef>
                <a:spcPts val="0"/>
              </a:spcBef>
              <a:buClr>
                <a:srgbClr val="61C1D6"/>
              </a:buClr>
            </a:pPr>
            <a:r>
              <a:rPr lang="fi-FI" altLang="fi-FI">
                <a:solidFill>
                  <a:srgbClr val="FFFFFF"/>
                </a:solidFill>
              </a:rPr>
              <a:t>Neuvotteluhuone Saimaa, Mikkeli/MS </a:t>
            </a:r>
            <a:r>
              <a:rPr lang="fi-FI" altLang="fi-FI" err="1">
                <a:solidFill>
                  <a:srgbClr val="FFFFFF"/>
                </a:solidFill>
              </a:rPr>
              <a:t>Teams</a:t>
            </a:r>
          </a:p>
          <a:p>
            <a:pPr eaLnBrk="1" hangingPunct="1">
              <a:spcBef>
                <a:spcPts val="0"/>
              </a:spcBef>
              <a:buClr>
                <a:srgbClr val="61C1D6"/>
              </a:buClr>
            </a:pPr>
            <a:r>
              <a:rPr lang="fi-FI" altLang="fi-FI">
                <a:solidFill>
                  <a:srgbClr val="FFFFFF"/>
                </a:solidFill>
              </a:rPr>
              <a:t>Lasse Hämäläinen</a:t>
            </a:r>
          </a:p>
        </p:txBody>
      </p:sp>
      <p:pic>
        <p:nvPicPr>
          <p:cNvPr id="14341" name="Kuva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44150" y="4891088"/>
            <a:ext cx="10795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9">
            <a:extLst>
              <a:ext uri="{FF2B5EF4-FFF2-40B4-BE49-F238E27FC236}">
                <a16:creationId xmlns:a16="http://schemas.microsoft.com/office/drawing/2014/main" id="{074F303D-745D-3543-B7AE-770995C03E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8825" y="4300538"/>
            <a:ext cx="2259013" cy="820737"/>
          </a:xfrm>
          <a:prstGeom prst="rect">
            <a:avLst/>
          </a:prstGeom>
          <a:effectLst>
            <a:outerShdw blurRad="50800" dist="38100" dir="2700000" algn="tl" rotWithShape="0">
              <a:prstClr val="black">
                <a:alpha val="20000"/>
              </a:prstClr>
            </a:outerShdw>
          </a:effec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F29220-03EA-40BD-8287-834FFC2AC4FC}"/>
              </a:ext>
            </a:extLst>
          </p:cNvPr>
          <p:cNvSpPr>
            <a:spLocks noGrp="1"/>
          </p:cNvSpPr>
          <p:nvPr>
            <p:ph type="title"/>
          </p:nvPr>
        </p:nvSpPr>
        <p:spPr>
          <a:xfrm>
            <a:off x="2938936" y="210216"/>
            <a:ext cx="9931307" cy="515621"/>
          </a:xfrm>
        </p:spPr>
        <p:txBody>
          <a:bodyPr/>
          <a:lstStyle/>
          <a:p>
            <a:r>
              <a:rPr lang="fi-FI" sz="2400" b="1"/>
              <a:t>Vesienhoidon toimenpideohjelma</a:t>
            </a:r>
          </a:p>
        </p:txBody>
      </p:sp>
      <p:pic>
        <p:nvPicPr>
          <p:cNvPr id="12" name="Kuva 11">
            <a:extLst>
              <a:ext uri="{FF2B5EF4-FFF2-40B4-BE49-F238E27FC236}">
                <a16:creationId xmlns:a16="http://schemas.microsoft.com/office/drawing/2014/main" id="{F0A6707A-41E0-ED37-4407-ADE2BC1E67ED}"/>
              </a:ext>
            </a:extLst>
          </p:cNvPr>
          <p:cNvPicPr preferRelativeResize="0">
            <a:picLocks/>
          </p:cNvPicPr>
          <p:nvPr/>
        </p:nvPicPr>
        <p:blipFill>
          <a:blip r:embed="rId3"/>
          <a:stretch>
            <a:fillRect/>
          </a:stretch>
        </p:blipFill>
        <p:spPr>
          <a:xfrm>
            <a:off x="476856" y="112813"/>
            <a:ext cx="2160000" cy="3240000"/>
          </a:xfrm>
          <a:prstGeom prst="rect">
            <a:avLst/>
          </a:prstGeom>
        </p:spPr>
      </p:pic>
      <p:sp>
        <p:nvSpPr>
          <p:cNvPr id="15" name="Tekstiruutu 14">
            <a:hlinkClick r:id="rId4"/>
            <a:extLst>
              <a:ext uri="{FF2B5EF4-FFF2-40B4-BE49-F238E27FC236}">
                <a16:creationId xmlns:a16="http://schemas.microsoft.com/office/drawing/2014/main" id="{49C758CC-CBC8-AE9A-499F-9D4AF2B22956}"/>
              </a:ext>
            </a:extLst>
          </p:cNvPr>
          <p:cNvSpPr txBox="1"/>
          <p:nvPr/>
        </p:nvSpPr>
        <p:spPr>
          <a:xfrm>
            <a:off x="3028390" y="623154"/>
            <a:ext cx="5228835" cy="1107996"/>
          </a:xfrm>
          <a:prstGeom prst="rect">
            <a:avLst/>
          </a:prstGeom>
          <a:noFill/>
        </p:spPr>
        <p:txBody>
          <a:bodyPr wrap="square" lIns="0" tIns="0" rIns="0" bIns="0" rtlCol="0">
            <a:spAutoFit/>
          </a:bodyPr>
          <a:lstStyle/>
          <a:p>
            <a:pPr algn="l"/>
            <a:r>
              <a:rPr lang="fi-FI"/>
              <a:t>Etelä-Savon vesienhoidon toimenpideohjelma vuosille 2022-2027 </a:t>
            </a:r>
            <a:r>
              <a:rPr lang="fi-FI">
                <a:hlinkClick r:id="rId4"/>
              </a:rPr>
              <a:t>internetissä</a:t>
            </a:r>
            <a:endParaRPr lang="fi-FI"/>
          </a:p>
          <a:p>
            <a:pPr algn="l"/>
            <a:endParaRPr lang="fi-FI"/>
          </a:p>
          <a:p>
            <a:pPr algn="l"/>
            <a:r>
              <a:rPr lang="fi-FI"/>
              <a:t>Katso myös </a:t>
            </a:r>
            <a:r>
              <a:rPr lang="fi-FI">
                <a:hlinkClick r:id="rId5"/>
              </a:rPr>
              <a:t>eTPO.fi</a:t>
            </a:r>
            <a:endParaRPr lang="fi-FI"/>
          </a:p>
        </p:txBody>
      </p:sp>
      <p:sp>
        <p:nvSpPr>
          <p:cNvPr id="3" name="Otsikko 1">
            <a:extLst>
              <a:ext uri="{FF2B5EF4-FFF2-40B4-BE49-F238E27FC236}">
                <a16:creationId xmlns:a16="http://schemas.microsoft.com/office/drawing/2014/main" id="{779B178D-D35F-51CA-889F-F15083C14DB5}"/>
              </a:ext>
            </a:extLst>
          </p:cNvPr>
          <p:cNvSpPr txBox="1">
            <a:spLocks/>
          </p:cNvSpPr>
          <p:nvPr/>
        </p:nvSpPr>
        <p:spPr bwMode="auto">
          <a:xfrm>
            <a:off x="2938937" y="1897660"/>
            <a:ext cx="9039703"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a:t>Vesienhoidon yleissuunnitelma Kyyvesi-Pieksämäki kalatalousalueelle</a:t>
            </a:r>
          </a:p>
        </p:txBody>
      </p:sp>
      <p:pic>
        <p:nvPicPr>
          <p:cNvPr id="8" name="Kuva 7">
            <a:extLst>
              <a:ext uri="{FF2B5EF4-FFF2-40B4-BE49-F238E27FC236}">
                <a16:creationId xmlns:a16="http://schemas.microsoft.com/office/drawing/2014/main" id="{E7B21749-8250-DA0A-3045-9B7DDCBEAE6F}"/>
              </a:ext>
            </a:extLst>
          </p:cNvPr>
          <p:cNvPicPr preferRelativeResize="0">
            <a:picLocks/>
          </p:cNvPicPr>
          <p:nvPr/>
        </p:nvPicPr>
        <p:blipFill>
          <a:blip r:embed="rId6"/>
          <a:stretch>
            <a:fillRect/>
          </a:stretch>
        </p:blipFill>
        <p:spPr>
          <a:xfrm>
            <a:off x="476856" y="2155825"/>
            <a:ext cx="2160000" cy="3240000"/>
          </a:xfrm>
          <a:prstGeom prst="rect">
            <a:avLst/>
          </a:prstGeom>
        </p:spPr>
      </p:pic>
      <p:sp>
        <p:nvSpPr>
          <p:cNvPr id="9" name="Tekstiruutu 8">
            <a:hlinkClick r:id="rId4"/>
            <a:extLst>
              <a:ext uri="{FF2B5EF4-FFF2-40B4-BE49-F238E27FC236}">
                <a16:creationId xmlns:a16="http://schemas.microsoft.com/office/drawing/2014/main" id="{2384DAAF-E902-E221-5B8F-B39831CAF6A7}"/>
              </a:ext>
            </a:extLst>
          </p:cNvPr>
          <p:cNvSpPr txBox="1"/>
          <p:nvPr/>
        </p:nvSpPr>
        <p:spPr>
          <a:xfrm>
            <a:off x="3028390" y="2496015"/>
            <a:ext cx="6174582" cy="276999"/>
          </a:xfrm>
          <a:prstGeom prst="rect">
            <a:avLst/>
          </a:prstGeom>
          <a:noFill/>
        </p:spPr>
        <p:txBody>
          <a:bodyPr wrap="square" lIns="0" tIns="0" rIns="0" bIns="0" rtlCol="0">
            <a:spAutoFit/>
          </a:bodyPr>
          <a:lstStyle/>
          <a:p>
            <a:pPr algn="l"/>
            <a:r>
              <a:rPr lang="fi-FI" b="0" i="0" u="sng">
                <a:solidFill>
                  <a:srgbClr val="1A2955"/>
                </a:solidFill>
                <a:effectLst/>
                <a:latin typeface="PT Sans" panose="020F0502020204030204" pitchFamily="34" charset="0"/>
                <a:hlinkClick r:id="rId7"/>
              </a:rPr>
              <a:t>Kyyvesi-Pieksämäki kalatalousalue (2021)</a:t>
            </a:r>
            <a:r>
              <a:rPr lang="fi-FI" b="0" i="0">
                <a:solidFill>
                  <a:srgbClr val="444444"/>
                </a:solidFill>
                <a:effectLst/>
                <a:latin typeface="PT Sans" panose="020F0502020204030204" pitchFamily="34" charset="0"/>
              </a:rPr>
              <a:t> (pdf)</a:t>
            </a:r>
            <a:endParaRPr lang="fi-FI"/>
          </a:p>
        </p:txBody>
      </p:sp>
      <p:sp>
        <p:nvSpPr>
          <p:cNvPr id="10" name="Otsikko 1">
            <a:extLst>
              <a:ext uri="{FF2B5EF4-FFF2-40B4-BE49-F238E27FC236}">
                <a16:creationId xmlns:a16="http://schemas.microsoft.com/office/drawing/2014/main" id="{A75893C5-156D-FCF0-9C9C-3DDAA59F7D56}"/>
              </a:ext>
            </a:extLst>
          </p:cNvPr>
          <p:cNvSpPr txBox="1">
            <a:spLocks/>
          </p:cNvSpPr>
          <p:nvPr/>
        </p:nvSpPr>
        <p:spPr bwMode="auto">
          <a:xfrm>
            <a:off x="2938936" y="3215371"/>
            <a:ext cx="8015089"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a:t>Osa-alueiden kuormitusselvityksiä ja suunnitelmia</a:t>
            </a:r>
          </a:p>
        </p:txBody>
      </p:sp>
      <p:sp>
        <p:nvSpPr>
          <p:cNvPr id="11" name="Tekstiruutu 10">
            <a:hlinkClick r:id="rId4"/>
            <a:extLst>
              <a:ext uri="{FF2B5EF4-FFF2-40B4-BE49-F238E27FC236}">
                <a16:creationId xmlns:a16="http://schemas.microsoft.com/office/drawing/2014/main" id="{2E003AA9-0206-0EB1-A7FD-995AB87F517E}"/>
              </a:ext>
            </a:extLst>
          </p:cNvPr>
          <p:cNvSpPr txBox="1"/>
          <p:nvPr/>
        </p:nvSpPr>
        <p:spPr>
          <a:xfrm>
            <a:off x="3051030" y="3952883"/>
            <a:ext cx="7110651" cy="1692771"/>
          </a:xfrm>
          <a:prstGeom prst="rect">
            <a:avLst/>
          </a:prstGeom>
          <a:noFill/>
        </p:spPr>
        <p:txBody>
          <a:bodyPr wrap="square" lIns="0" tIns="0" rIns="0" bIns="0" rtlCol="0" anchor="t">
            <a:spAutoFit/>
          </a:bodyPr>
          <a:lstStyle/>
          <a:p>
            <a:pPr algn="l"/>
            <a:r>
              <a:rPr lang="fi-FI" b="0" i="0">
                <a:solidFill>
                  <a:srgbClr val="1A2955"/>
                </a:solidFill>
                <a:effectLst/>
                <a:latin typeface="PT Sans" panose="020F0502020204030204" pitchFamily="34" charset="0"/>
              </a:rPr>
              <a:t>Kyyveden kuormitusselvitys (2018)</a:t>
            </a:r>
            <a:r>
              <a:rPr lang="fi-FI">
                <a:solidFill>
                  <a:srgbClr val="1A2955"/>
                </a:solidFill>
                <a:latin typeface="PT Sans" panose="020F0502020204030204" pitchFamily="34" charset="0"/>
              </a:rPr>
              <a:t> </a:t>
            </a:r>
            <a:r>
              <a:rPr lang="fi-FI" b="0" i="0">
                <a:solidFill>
                  <a:srgbClr val="444444"/>
                </a:solidFill>
                <a:effectLst/>
                <a:latin typeface="PT Sans" panose="020F0502020204030204" pitchFamily="34" charset="0"/>
                <a:hlinkClick r:id="rId8"/>
              </a:rPr>
              <a:t>(pdf)</a:t>
            </a:r>
            <a:endParaRPr lang="fi-FI" b="0" i="0">
              <a:solidFill>
                <a:srgbClr val="444444"/>
              </a:solidFill>
              <a:effectLst/>
              <a:latin typeface="PT Sans" panose="020F0502020204030204" pitchFamily="34" charset="0"/>
            </a:endParaRPr>
          </a:p>
          <a:p>
            <a:pPr algn="l"/>
            <a:r>
              <a:rPr lang="fi-FI" b="0" i="0">
                <a:solidFill>
                  <a:srgbClr val="1A2955"/>
                </a:solidFill>
                <a:effectLst/>
                <a:latin typeface="PT Sans" panose="020F0502020204030204" pitchFamily="34" charset="0"/>
              </a:rPr>
              <a:t>Niskajärven kuormitusselvitys (2017)</a:t>
            </a:r>
            <a:r>
              <a:rPr lang="fi-FI">
                <a:solidFill>
                  <a:srgbClr val="1A2955"/>
                </a:solidFill>
                <a:latin typeface="PT Sans" panose="020F0502020204030204" pitchFamily="34" charset="0"/>
              </a:rPr>
              <a:t> </a:t>
            </a:r>
            <a:r>
              <a:rPr lang="fi-FI" b="0" i="0">
                <a:solidFill>
                  <a:srgbClr val="444444"/>
                </a:solidFill>
                <a:effectLst/>
                <a:latin typeface="PT Sans" panose="020F0502020204030204" pitchFamily="34" charset="0"/>
                <a:hlinkClick r:id="rId9"/>
              </a:rPr>
              <a:t>(pdf)</a:t>
            </a:r>
            <a:endParaRPr lang="fi-FI" b="0" i="0">
              <a:solidFill>
                <a:srgbClr val="444444"/>
              </a:solidFill>
              <a:effectLst/>
              <a:latin typeface="PT Sans" panose="020F0502020204030204" pitchFamily="34" charset="0"/>
            </a:endParaRPr>
          </a:p>
          <a:p>
            <a:r>
              <a:rPr lang="fi-FI" b="0" i="0" err="1">
                <a:solidFill>
                  <a:srgbClr val="1A2955"/>
                </a:solidFill>
                <a:effectLst/>
                <a:latin typeface="PT Sans"/>
              </a:rPr>
              <a:t>Suovunselän</a:t>
            </a:r>
            <a:r>
              <a:rPr lang="fi-FI" b="0" i="0">
                <a:solidFill>
                  <a:srgbClr val="1A2955"/>
                </a:solidFill>
                <a:effectLst/>
                <a:latin typeface="PT Sans"/>
              </a:rPr>
              <a:t> vesiensuojelurakenteiden suunnittelu (2023)</a:t>
            </a:r>
            <a:r>
              <a:rPr lang="fi-FI">
                <a:solidFill>
                  <a:srgbClr val="1A2955"/>
                </a:solidFill>
                <a:latin typeface="PT Sans"/>
              </a:rPr>
              <a:t> </a:t>
            </a:r>
            <a:r>
              <a:rPr lang="fi-FI">
                <a:solidFill>
                  <a:srgbClr val="1A2955"/>
                </a:solidFill>
                <a:latin typeface="PT Sans"/>
                <a:hlinkClick r:id="rId10"/>
              </a:rPr>
              <a:t>(pdf)</a:t>
            </a:r>
          </a:p>
          <a:p>
            <a:r>
              <a:rPr lang="fi-FI">
                <a:solidFill>
                  <a:srgbClr val="1A2955"/>
                </a:solidFill>
                <a:latin typeface="PT Sans"/>
              </a:rPr>
              <a:t>Iso-</a:t>
            </a:r>
            <a:r>
              <a:rPr lang="fi-FI" err="1">
                <a:solidFill>
                  <a:srgbClr val="1A2955"/>
                </a:solidFill>
                <a:latin typeface="PT Sans"/>
              </a:rPr>
              <a:t>Nivujärven</a:t>
            </a:r>
            <a:r>
              <a:rPr lang="fi-FI">
                <a:solidFill>
                  <a:srgbClr val="1A2955"/>
                </a:solidFill>
                <a:latin typeface="PT Sans"/>
              </a:rPr>
              <a:t> kunnostussuunnitelma (2024) </a:t>
            </a:r>
            <a:r>
              <a:rPr lang="fi-FI" sz="1800" b="0" i="0" u="sng" strike="noStrike">
                <a:solidFill>
                  <a:srgbClr val="61C1D6"/>
                </a:solidFill>
                <a:effectLst/>
                <a:latin typeface="PT Sans" panose="020B0503020203020204" pitchFamily="34" charset="0"/>
                <a:hlinkClick r:id="rId11"/>
              </a:rPr>
              <a:t>(pdf)</a:t>
            </a:r>
            <a:endParaRPr lang="fi-FI">
              <a:solidFill>
                <a:srgbClr val="1A2955"/>
              </a:solidFill>
              <a:latin typeface="PT Sans"/>
            </a:endParaRPr>
          </a:p>
          <a:p>
            <a:pPr algn="l" rtl="0" fontAlgn="base">
              <a:lnSpc>
                <a:spcPts val="1890"/>
              </a:lnSpc>
            </a:pPr>
            <a:r>
              <a:rPr lang="fi-FI">
                <a:solidFill>
                  <a:srgbClr val="1A2955"/>
                </a:solidFill>
                <a:latin typeface="PT Sans"/>
              </a:rPr>
              <a:t>Kangasjärven sedimenttiselvitys (2024) </a:t>
            </a:r>
            <a:r>
              <a:rPr lang="fi-FI" sz="1800" b="0" i="0" u="sng" strike="noStrike">
                <a:solidFill>
                  <a:srgbClr val="61C1D6"/>
                </a:solidFill>
                <a:effectLst/>
                <a:latin typeface="PT Sans" panose="020B0503020203020204" pitchFamily="34" charset="0"/>
                <a:hlinkClick r:id="rId12"/>
              </a:rPr>
              <a:t>(pdf)</a:t>
            </a:r>
            <a:r>
              <a:rPr lang="en-US" sz="1800" b="0" i="0">
                <a:effectLst/>
                <a:latin typeface="Calibri" panose="020F0502020204030204" pitchFamily="34" charset="0"/>
              </a:rPr>
              <a:t>​</a:t>
            </a:r>
            <a:endParaRPr lang="en-US" b="0" i="0">
              <a:effectLst/>
            </a:endParaRPr>
          </a:p>
          <a:p>
            <a:r>
              <a:rPr lang="fi-FI">
                <a:solidFill>
                  <a:srgbClr val="1A2955"/>
                </a:solidFill>
                <a:latin typeface="PT Sans"/>
              </a:rPr>
              <a:t>Kyyveden </a:t>
            </a:r>
            <a:r>
              <a:rPr lang="fi-FI">
                <a:solidFill>
                  <a:srgbClr val="1A2955"/>
                </a:solidFill>
                <a:latin typeface="PT Sans"/>
                <a:ea typeface="Calibri"/>
                <a:cs typeface="Calibri"/>
              </a:rPr>
              <a:t>valuma-aluetalkkari </a:t>
            </a:r>
            <a:r>
              <a:rPr lang="fi-FI" sz="2000">
                <a:solidFill>
                  <a:srgbClr val="1A2955"/>
                </a:solidFill>
                <a:latin typeface="Calibri"/>
                <a:ea typeface="Calibri"/>
                <a:cs typeface="Calibri"/>
                <a:hlinkClick r:id="rId13"/>
              </a:rPr>
              <a:t>Loppuraportti</a:t>
            </a:r>
            <a:r>
              <a:rPr lang="fi-FI" sz="2000">
                <a:solidFill>
                  <a:srgbClr val="035378"/>
                </a:solidFill>
                <a:latin typeface="Calibri"/>
                <a:ea typeface="Calibri"/>
                <a:cs typeface="Calibri"/>
              </a:rPr>
              <a:t> (2024)</a:t>
            </a:r>
            <a:endParaRPr lang="fi-FI">
              <a:solidFill>
                <a:srgbClr val="1A2955"/>
              </a:solidFill>
              <a:latin typeface="PT Sans" panose="020F0502020204030204" pitchFamily="34" charset="0"/>
            </a:endParaRPr>
          </a:p>
        </p:txBody>
      </p:sp>
    </p:spTree>
    <p:extLst>
      <p:ext uri="{BB962C8B-B14F-4D97-AF65-F5344CB8AC3E}">
        <p14:creationId xmlns:p14="http://schemas.microsoft.com/office/powerpoint/2010/main" val="35188009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Vesienhoitohankkeet ja rahoitushaut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11</a:t>
            </a:fld>
            <a:endParaRPr lang="fi-FI"/>
          </a:p>
        </p:txBody>
      </p:sp>
    </p:spTree>
    <p:extLst>
      <p:ext uri="{BB962C8B-B14F-4D97-AF65-F5344CB8AC3E}">
        <p14:creationId xmlns:p14="http://schemas.microsoft.com/office/powerpoint/2010/main" val="90246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D68DC-EE9F-DF50-09CE-5F7DD7CA2676}"/>
              </a:ext>
            </a:extLst>
          </p:cNvPr>
          <p:cNvSpPr>
            <a:spLocks noGrp="1"/>
          </p:cNvSpPr>
          <p:nvPr>
            <p:ph type="title"/>
          </p:nvPr>
        </p:nvSpPr>
        <p:spPr>
          <a:xfrm>
            <a:off x="838200" y="365125"/>
            <a:ext cx="10515600" cy="1325563"/>
          </a:xfrm>
        </p:spPr>
        <p:txBody>
          <a:bodyPr wrap="square" anchor="ctr">
            <a:normAutofit/>
          </a:bodyPr>
          <a:lstStyle/>
          <a:p>
            <a:r>
              <a:rPr lang="fi-FI"/>
              <a:t>Vesienhoidon infotilaisuudet  </a:t>
            </a:r>
          </a:p>
        </p:txBody>
      </p:sp>
      <p:sp>
        <p:nvSpPr>
          <p:cNvPr id="3" name="Sisällön paikkamerkki 2">
            <a:extLst>
              <a:ext uri="{FF2B5EF4-FFF2-40B4-BE49-F238E27FC236}">
                <a16:creationId xmlns:a16="http://schemas.microsoft.com/office/drawing/2014/main" id="{917BFCD9-AAE4-2825-220D-BF24E648CC0D}"/>
              </a:ext>
            </a:extLst>
          </p:cNvPr>
          <p:cNvSpPr>
            <a:spLocks noGrp="1"/>
          </p:cNvSpPr>
          <p:nvPr>
            <p:ph sz="half" idx="1"/>
          </p:nvPr>
        </p:nvSpPr>
        <p:spPr>
          <a:xfrm>
            <a:off x="838200" y="1825625"/>
            <a:ext cx="5181600" cy="4351338"/>
          </a:xfrm>
        </p:spPr>
        <p:txBody>
          <a:bodyPr wrap="square" anchor="t">
            <a:normAutofit/>
          </a:bodyPr>
          <a:lstStyle/>
          <a:p>
            <a:r>
              <a:rPr lang="fi-FI" sz="1700"/>
              <a:t>Kaksi infotilaisuutta syksyllä alustavasti Mikkelissä ja Sulkavalla</a:t>
            </a:r>
          </a:p>
          <a:p>
            <a:pPr lvl="1"/>
            <a:r>
              <a:rPr lang="fi-FI" sz="1700"/>
              <a:t>Ajankohta ja paikka varmistuu kesän aikana </a:t>
            </a:r>
            <a:endParaRPr lang="fi-FI" sz="1700">
              <a:ea typeface="Calibri"/>
              <a:cs typeface="Calibri"/>
            </a:endParaRPr>
          </a:p>
          <a:p>
            <a:pPr>
              <a:buClr>
                <a:srgbClr val="61C1D6"/>
              </a:buClr>
            </a:pPr>
            <a:r>
              <a:rPr lang="fi-FI" sz="1700"/>
              <a:t>Aiheina rahoitusmahdollisuudet ja vesienhoitomenetelmät</a:t>
            </a:r>
            <a:endParaRPr lang="fi-FI" sz="1700">
              <a:ea typeface="Calibri"/>
              <a:cs typeface="Calibri"/>
            </a:endParaRPr>
          </a:p>
          <a:p>
            <a:pPr>
              <a:buClr>
                <a:srgbClr val="61C1D6"/>
              </a:buClr>
            </a:pPr>
            <a:r>
              <a:rPr lang="fi-FI" sz="1700"/>
              <a:t>Viime vuonna osallistujia yhteensä 49 kpl (34 läsnä, 15 etänä)</a:t>
            </a:r>
            <a:endParaRPr lang="fi-FI" sz="1700">
              <a:ea typeface="Calibri"/>
              <a:cs typeface="Calibri"/>
            </a:endParaRPr>
          </a:p>
          <a:p>
            <a:pPr>
              <a:buClr>
                <a:srgbClr val="61C1D6"/>
              </a:buClr>
            </a:pPr>
            <a:r>
              <a:rPr lang="fi-FI" sz="1700"/>
              <a:t>Esille nousseet Kyyveden aluetta koskevat asiat</a:t>
            </a:r>
            <a:endParaRPr lang="fi-FI" sz="1700">
              <a:ea typeface="Calibri"/>
              <a:cs typeface="Calibri"/>
            </a:endParaRPr>
          </a:p>
          <a:p>
            <a:pPr lvl="1"/>
            <a:r>
              <a:rPr lang="fi-FI" sz="1700"/>
              <a:t>Heiniö</a:t>
            </a:r>
            <a:endParaRPr lang="fi-FI" sz="1700">
              <a:ea typeface="Calibri"/>
              <a:cs typeface="Calibri"/>
            </a:endParaRPr>
          </a:p>
          <a:p>
            <a:pPr lvl="2">
              <a:buFont typeface="Wingdings" panose="020B0604020202020204" pitchFamily="34" charset="0"/>
              <a:buChar char="§"/>
            </a:pPr>
            <a:r>
              <a:rPr lang="fi-FI" sz="1700"/>
              <a:t>Avustushakemus hoitokalastushankkeelle vuodelle 2025</a:t>
            </a:r>
            <a:endParaRPr lang="fi-FI" sz="1700">
              <a:ea typeface="Calibri"/>
              <a:cs typeface="Calibri"/>
            </a:endParaRPr>
          </a:p>
          <a:p>
            <a:pPr lvl="2">
              <a:buFont typeface="Wingdings" panose="020B0604020202020204" pitchFamily="34" charset="0"/>
              <a:buChar char="§"/>
            </a:pPr>
            <a:r>
              <a:rPr lang="fi-FI" sz="1700"/>
              <a:t>Opinnäytetyö kuormituksesta</a:t>
            </a:r>
          </a:p>
          <a:p>
            <a:pPr lvl="2">
              <a:buFont typeface="Wingdings" panose="020B0604020202020204" pitchFamily="34" charset="0"/>
              <a:buChar char="§"/>
            </a:pPr>
            <a:r>
              <a:rPr lang="fi-FI" sz="1700"/>
              <a:t>Maanomistajayhteistyö</a:t>
            </a:r>
            <a:endParaRPr lang="fi-FI" sz="1700">
              <a:ea typeface="Calibri"/>
              <a:cs typeface="Calibri"/>
            </a:endParaRPr>
          </a:p>
          <a:p>
            <a:pPr lvl="1"/>
            <a:endParaRPr lang="fi-FI" sz="1700"/>
          </a:p>
        </p:txBody>
      </p:sp>
      <p:pic>
        <p:nvPicPr>
          <p:cNvPr id="6" name="Kuva 5" descr="Kuva, joka sisältää kohteen sisä-, vaate, huonekalu, henkilö&#10;&#10;Tekoälyn luoma sisältö voi olla virheellistä.">
            <a:extLst>
              <a:ext uri="{FF2B5EF4-FFF2-40B4-BE49-F238E27FC236}">
                <a16:creationId xmlns:a16="http://schemas.microsoft.com/office/drawing/2014/main" id="{C162A22F-E539-10C5-1C6C-F25A628A511D}"/>
              </a:ext>
            </a:extLst>
          </p:cNvPr>
          <p:cNvPicPr>
            <a:picLocks noChangeAspect="1"/>
          </p:cNvPicPr>
          <p:nvPr/>
        </p:nvPicPr>
        <p:blipFill>
          <a:blip r:embed="rId2"/>
          <a:srcRect t="4479" b="6891"/>
          <a:stretch/>
        </p:blipFill>
        <p:spPr>
          <a:xfrm>
            <a:off x="6172200" y="1825625"/>
            <a:ext cx="5181600" cy="4351338"/>
          </a:xfrm>
          <a:prstGeom prst="rect">
            <a:avLst/>
          </a:prstGeom>
          <a:noFill/>
        </p:spPr>
      </p:pic>
      <p:sp>
        <p:nvSpPr>
          <p:cNvPr id="4" name="Päivämäärän paikkamerkki 3">
            <a:extLst>
              <a:ext uri="{FF2B5EF4-FFF2-40B4-BE49-F238E27FC236}">
                <a16:creationId xmlns:a16="http://schemas.microsoft.com/office/drawing/2014/main" id="{CA5C3B62-C4A0-46BE-40AF-CC5DBAE79EC3}"/>
              </a:ext>
            </a:extLst>
          </p:cNvPr>
          <p:cNvSpPr>
            <a:spLocks noGrp="1"/>
          </p:cNvSpPr>
          <p:nvPr>
            <p:ph type="dt" sz="half" idx="10"/>
          </p:nvPr>
        </p:nvSpPr>
        <p:spPr>
          <a:xfrm>
            <a:off x="838200" y="6356350"/>
            <a:ext cx="2743200" cy="365125"/>
          </a:xfrm>
        </p:spPr>
        <p:txBody>
          <a:bodyPr anchor="ctr">
            <a:normAutofit/>
          </a:bodyPr>
          <a:lstStyle/>
          <a:p>
            <a:pPr>
              <a:spcAft>
                <a:spcPts val="600"/>
              </a:spcAft>
              <a:defRPr/>
            </a:pPr>
            <a:fld id="{EB46ABCE-4B03-4CB3-AD4D-21E588D1DF6B}" type="datetime1">
              <a:rPr lang="fi-FI"/>
              <a:pPr>
                <a:spcAft>
                  <a:spcPts val="600"/>
                </a:spcAft>
                <a:defRPr/>
              </a:pPr>
              <a:t>26.3.2025</a:t>
            </a:fld>
            <a:endParaRPr lang="fi-FI"/>
          </a:p>
        </p:txBody>
      </p:sp>
      <p:sp>
        <p:nvSpPr>
          <p:cNvPr id="5" name="Dian numeron paikkamerkki 4">
            <a:extLst>
              <a:ext uri="{FF2B5EF4-FFF2-40B4-BE49-F238E27FC236}">
                <a16:creationId xmlns:a16="http://schemas.microsoft.com/office/drawing/2014/main" id="{CFAE5B70-7E76-6B26-3C44-802951229E3D}"/>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3E21C87-9933-4CC4-B59B-21E3D54545C6}" type="slidenum">
              <a:rPr lang="fi-FI"/>
              <a:pPr>
                <a:spcAft>
                  <a:spcPts val="600"/>
                </a:spcAft>
                <a:defRPr/>
              </a:pPr>
              <a:t>12</a:t>
            </a:fld>
            <a:endParaRPr lang="fi-FI"/>
          </a:p>
        </p:txBody>
      </p:sp>
    </p:spTree>
    <p:extLst>
      <p:ext uri="{BB962C8B-B14F-4D97-AF65-F5344CB8AC3E}">
        <p14:creationId xmlns:p14="http://schemas.microsoft.com/office/powerpoint/2010/main" val="338738647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23D81-2A2F-868F-6DD6-595FF0616CFB}"/>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0C6370A-6358-8F5D-89CD-7225D1961520}"/>
              </a:ext>
            </a:extLst>
          </p:cNvPr>
          <p:cNvSpPr>
            <a:spLocks noGrp="1"/>
          </p:cNvSpPr>
          <p:nvPr>
            <p:ph idx="1"/>
          </p:nvPr>
        </p:nvSpPr>
        <p:spPr>
          <a:xfrm>
            <a:off x="281668" y="886790"/>
            <a:ext cx="5690206" cy="4344760"/>
          </a:xfrm>
        </p:spPr>
        <p:txBody>
          <a:bodyPr/>
          <a:lstStyle/>
          <a:p>
            <a:pPr marL="285750" lvl="1" indent="-342900">
              <a:lnSpc>
                <a:spcPct val="100000"/>
              </a:lnSpc>
              <a:buClr>
                <a:schemeClr val="accent2"/>
              </a:buClr>
            </a:pPr>
            <a:r>
              <a:rPr lang="fi-FI" sz="1600">
                <a:cs typeface="Calibri"/>
              </a:rPr>
              <a:t>Päättyneet hankkeet</a:t>
            </a:r>
          </a:p>
          <a:p>
            <a:pPr marL="742950" lvl="2" indent="-342900">
              <a:lnSpc>
                <a:spcPct val="100000"/>
              </a:lnSpc>
              <a:buClr>
                <a:schemeClr val="accent2"/>
              </a:buClr>
            </a:pPr>
            <a:r>
              <a:rPr lang="fi-FI" sz="1600">
                <a:cs typeface="Calibri"/>
              </a:rPr>
              <a:t>Kyyveden vähempiarvoisen kalan pyynti ESAELY/1585/2023 </a:t>
            </a:r>
          </a:p>
          <a:p>
            <a:pPr marL="1200150" lvl="3" indent="-342900">
              <a:lnSpc>
                <a:spcPct val="100000"/>
              </a:lnSpc>
              <a:buClr>
                <a:schemeClr val="accent2"/>
              </a:buClr>
            </a:pPr>
            <a:r>
              <a:rPr lang="fi-FI" sz="1400" err="1">
                <a:cs typeface="Calibri"/>
              </a:rPr>
              <a:t>Suovun</a:t>
            </a:r>
            <a:r>
              <a:rPr lang="fi-FI" sz="1400">
                <a:cs typeface="Calibri"/>
              </a:rPr>
              <a:t> selän hoitokalastus rysillä/ </a:t>
            </a:r>
            <a:r>
              <a:rPr lang="fi-FI" sz="1400" err="1">
                <a:cs typeface="Calibri"/>
              </a:rPr>
              <a:t>pauneteilla</a:t>
            </a:r>
            <a:r>
              <a:rPr lang="fi-FI" sz="1400">
                <a:cs typeface="Calibri"/>
              </a:rPr>
              <a:t>. Sekä Mustan selän ja Koiraselän </a:t>
            </a:r>
            <a:r>
              <a:rPr lang="fi-FI" sz="1400" err="1">
                <a:cs typeface="Calibri"/>
              </a:rPr>
              <a:t>paunetti</a:t>
            </a:r>
            <a:r>
              <a:rPr lang="fi-FI" sz="1400">
                <a:cs typeface="Calibri"/>
              </a:rPr>
              <a:t> kalastus. </a:t>
            </a:r>
          </a:p>
          <a:p>
            <a:pPr marL="1200150" lvl="3" indent="-342900">
              <a:lnSpc>
                <a:spcPct val="100000"/>
              </a:lnSpc>
              <a:buClr>
                <a:schemeClr val="accent2"/>
              </a:buClr>
            </a:pPr>
            <a:r>
              <a:rPr lang="fi-FI" sz="1400">
                <a:cs typeface="Calibri"/>
              </a:rPr>
              <a:t>Syksyllä hoitonuottaus: </a:t>
            </a:r>
            <a:r>
              <a:rPr lang="fi-FI" sz="1400" err="1">
                <a:cs typeface="Calibri"/>
              </a:rPr>
              <a:t>Tyltynsalmi</a:t>
            </a:r>
            <a:r>
              <a:rPr lang="fi-FI" sz="1400">
                <a:cs typeface="Calibri"/>
              </a:rPr>
              <a:t>, Poroselkä, Mäkiselkä, Mustikkaselkä</a:t>
            </a:r>
          </a:p>
          <a:p>
            <a:pPr marL="742950" lvl="2" indent="-342900">
              <a:lnSpc>
                <a:spcPct val="100000"/>
              </a:lnSpc>
              <a:buClr>
                <a:schemeClr val="accent2"/>
              </a:buClr>
            </a:pPr>
            <a:endParaRPr lang="fi-FI" sz="1600">
              <a:cs typeface="Calibri"/>
            </a:endParaRPr>
          </a:p>
          <a:p>
            <a:pPr marL="342900" lvl="1" indent="-342900">
              <a:lnSpc>
                <a:spcPct val="100000"/>
              </a:lnSpc>
              <a:buClr>
                <a:schemeClr val="accent2"/>
              </a:buClr>
            </a:pPr>
            <a:r>
              <a:rPr lang="fi-FI" sz="1600">
                <a:cs typeface="Calibri"/>
              </a:rPr>
              <a:t>Saapuneet hakemukset</a:t>
            </a:r>
          </a:p>
          <a:p>
            <a:pPr marL="800100" lvl="2" indent="-342900">
              <a:lnSpc>
                <a:spcPct val="100000"/>
              </a:lnSpc>
              <a:buClr>
                <a:schemeClr val="accent2"/>
              </a:buClr>
            </a:pPr>
            <a:r>
              <a:rPr lang="fi-FI" sz="1600">
                <a:cs typeface="Calibri"/>
              </a:rPr>
              <a:t>ESAELY/1452/2024 - Kyyveden vähempiarvoisen kalan pyynti</a:t>
            </a:r>
          </a:p>
          <a:p>
            <a:pPr marL="1257300" lvl="3" indent="-342900">
              <a:lnSpc>
                <a:spcPct val="100000"/>
              </a:lnSpc>
              <a:buClr>
                <a:schemeClr val="accent2"/>
              </a:buClr>
            </a:pPr>
            <a:r>
              <a:rPr lang="fi-FI" sz="1400">
                <a:cs typeface="Calibri"/>
              </a:rPr>
              <a:t>Haettu avustus 66 000 €, toteutusaika 2025-2027, hakijana Kyyveden </a:t>
            </a:r>
            <a:r>
              <a:rPr lang="fi-FI" sz="1400" err="1">
                <a:cs typeface="Calibri"/>
              </a:rPr>
              <a:t>osakaskunta</a:t>
            </a:r>
            <a:endParaRPr lang="fi-FI" sz="1400">
              <a:cs typeface="Calibri"/>
            </a:endParaRPr>
          </a:p>
          <a:p>
            <a:pPr marL="1257300" lvl="3" indent="-342900">
              <a:lnSpc>
                <a:spcPct val="100000"/>
              </a:lnSpc>
              <a:buClr>
                <a:schemeClr val="accent2"/>
              </a:buClr>
            </a:pPr>
            <a:r>
              <a:rPr lang="fi-FI" sz="1400">
                <a:solidFill>
                  <a:srgbClr val="035378"/>
                </a:solidFill>
                <a:latin typeface="Calibri"/>
                <a:ea typeface="Calibri"/>
                <a:cs typeface="Calibri"/>
              </a:rPr>
              <a:t>Hankkeen nimeen vuosiluvut?</a:t>
            </a:r>
          </a:p>
          <a:p>
            <a:pPr marL="800100" lvl="2" indent="-342900">
              <a:lnSpc>
                <a:spcPct val="100000"/>
              </a:lnSpc>
              <a:buClr>
                <a:schemeClr val="accent2"/>
              </a:buClr>
            </a:pPr>
            <a:endParaRPr lang="fi-FI" sz="1600">
              <a:solidFill>
                <a:srgbClr val="035378"/>
              </a:solidFill>
              <a:latin typeface="Calibri"/>
              <a:ea typeface="Calibri"/>
              <a:cs typeface="Calibri"/>
            </a:endParaRPr>
          </a:p>
          <a:p>
            <a:pPr marL="342900" lvl="1" indent="-342900">
              <a:lnSpc>
                <a:spcPct val="100000"/>
              </a:lnSpc>
              <a:buClr>
                <a:schemeClr val="accent2"/>
              </a:buClr>
            </a:pPr>
            <a:r>
              <a:rPr lang="fi-FI" sz="1600">
                <a:solidFill>
                  <a:srgbClr val="035378"/>
                </a:solidFill>
                <a:latin typeface="Calibri"/>
                <a:ea typeface="Calibri"/>
                <a:cs typeface="Calibri"/>
              </a:rPr>
              <a:t>YM alustava määrärahajako</a:t>
            </a:r>
          </a:p>
          <a:p>
            <a:pPr marL="800100" lvl="2" indent="-342900">
              <a:lnSpc>
                <a:spcPct val="100000"/>
              </a:lnSpc>
              <a:buClr>
                <a:schemeClr val="accent2"/>
              </a:buClr>
            </a:pPr>
            <a:r>
              <a:rPr lang="fi-FI" sz="1600">
                <a:solidFill>
                  <a:srgbClr val="035378"/>
                </a:solidFill>
                <a:latin typeface="Calibri"/>
                <a:ea typeface="Calibri"/>
                <a:cs typeface="Calibri"/>
              </a:rPr>
              <a:t>Hankkeita ei välttämättä pysty rahoittamaan täysimääräisenä</a:t>
            </a:r>
          </a:p>
          <a:p>
            <a:pPr marL="800100" lvl="2" indent="-342900">
              <a:lnSpc>
                <a:spcPct val="100000"/>
              </a:lnSpc>
              <a:buClr>
                <a:schemeClr val="accent2"/>
              </a:buClr>
            </a:pPr>
            <a:r>
              <a:rPr lang="fi-FI" sz="1600">
                <a:solidFill>
                  <a:srgbClr val="035378"/>
                </a:solidFill>
                <a:latin typeface="Calibri"/>
                <a:ea typeface="Calibri"/>
                <a:cs typeface="Calibri"/>
              </a:rPr>
              <a:t>Osaan hakemuksista kielteinen päätös</a:t>
            </a:r>
          </a:p>
        </p:txBody>
      </p:sp>
      <p:sp>
        <p:nvSpPr>
          <p:cNvPr id="4" name="Otsikko 3">
            <a:extLst>
              <a:ext uri="{FF2B5EF4-FFF2-40B4-BE49-F238E27FC236}">
                <a16:creationId xmlns:a16="http://schemas.microsoft.com/office/drawing/2014/main" id="{A0E812CD-DEBF-3026-2466-A7458C1BB865}"/>
              </a:ext>
            </a:extLst>
          </p:cNvPr>
          <p:cNvSpPr>
            <a:spLocks noGrp="1"/>
          </p:cNvSpPr>
          <p:nvPr>
            <p:ph type="title"/>
          </p:nvPr>
        </p:nvSpPr>
        <p:spPr>
          <a:xfrm>
            <a:off x="281139" y="182628"/>
            <a:ext cx="7152889" cy="868137"/>
          </a:xfrm>
        </p:spPr>
        <p:txBody>
          <a:bodyPr/>
          <a:lstStyle/>
          <a:p>
            <a:r>
              <a:rPr lang="fi-FI" sz="3000"/>
              <a:t>Vesienhoidon avustushankkeet</a:t>
            </a:r>
          </a:p>
        </p:txBody>
      </p:sp>
      <p:pic>
        <p:nvPicPr>
          <p:cNvPr id="5" name="Kuva 4">
            <a:extLst>
              <a:ext uri="{FF2B5EF4-FFF2-40B4-BE49-F238E27FC236}">
                <a16:creationId xmlns:a16="http://schemas.microsoft.com/office/drawing/2014/main" id="{6AED4D8F-2B61-145B-9038-34FC687CA689}"/>
              </a:ext>
            </a:extLst>
          </p:cNvPr>
          <p:cNvPicPr>
            <a:picLocks noChangeAspect="1"/>
          </p:cNvPicPr>
          <p:nvPr/>
        </p:nvPicPr>
        <p:blipFill>
          <a:blip r:embed="rId3"/>
          <a:stretch>
            <a:fillRect/>
          </a:stretch>
        </p:blipFill>
        <p:spPr>
          <a:xfrm>
            <a:off x="6260321" y="1365941"/>
            <a:ext cx="5639443" cy="4232141"/>
          </a:xfrm>
          <a:prstGeom prst="rect">
            <a:avLst/>
          </a:prstGeom>
        </p:spPr>
      </p:pic>
    </p:spTree>
    <p:extLst>
      <p:ext uri="{BB962C8B-B14F-4D97-AF65-F5344CB8AC3E}">
        <p14:creationId xmlns:p14="http://schemas.microsoft.com/office/powerpoint/2010/main" val="38538562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0F0F18-6C11-B44C-2C51-7D2D4DF44630}"/>
              </a:ext>
            </a:extLst>
          </p:cNvPr>
          <p:cNvSpPr>
            <a:spLocks noGrp="1"/>
          </p:cNvSpPr>
          <p:nvPr>
            <p:ph type="title"/>
          </p:nvPr>
        </p:nvSpPr>
        <p:spPr>
          <a:xfrm>
            <a:off x="450453" y="219227"/>
            <a:ext cx="7735784" cy="663707"/>
          </a:xfrm>
        </p:spPr>
        <p:txBody>
          <a:bodyPr/>
          <a:lstStyle/>
          <a:p>
            <a:r>
              <a:rPr lang="fi-FI"/>
              <a:t>Muita käynnissä olevia hankkeita</a:t>
            </a:r>
          </a:p>
        </p:txBody>
      </p:sp>
      <p:sp>
        <p:nvSpPr>
          <p:cNvPr id="3" name="Sisällön paikkamerkki 2">
            <a:extLst>
              <a:ext uri="{FF2B5EF4-FFF2-40B4-BE49-F238E27FC236}">
                <a16:creationId xmlns:a16="http://schemas.microsoft.com/office/drawing/2014/main" id="{821A7948-6FEF-531E-3679-103842D52C95}"/>
              </a:ext>
            </a:extLst>
          </p:cNvPr>
          <p:cNvSpPr>
            <a:spLocks noGrp="1"/>
          </p:cNvSpPr>
          <p:nvPr>
            <p:ph idx="1"/>
          </p:nvPr>
        </p:nvSpPr>
        <p:spPr>
          <a:xfrm>
            <a:off x="398840" y="1217995"/>
            <a:ext cx="3919505" cy="4085499"/>
          </a:xfrm>
        </p:spPr>
        <p:txBody>
          <a:bodyPr/>
          <a:lstStyle/>
          <a:p>
            <a:pPr marL="0" lvl="1" indent="0">
              <a:spcBef>
                <a:spcPct val="0"/>
              </a:spcBef>
              <a:buNone/>
            </a:pPr>
            <a:r>
              <a:rPr lang="fi-FI" sz="1800" b="1" err="1">
                <a:solidFill>
                  <a:schemeClr val="bg2">
                    <a:lumMod val="10000"/>
                  </a:schemeClr>
                </a:solidFill>
                <a:latin typeface="Calibri" panose="020F0502020204030204" pitchFamily="34" charset="0"/>
              </a:rPr>
              <a:t>Secchi</a:t>
            </a:r>
            <a:r>
              <a:rPr lang="fi-FI" sz="1800" b="1">
                <a:solidFill>
                  <a:schemeClr val="bg2">
                    <a:lumMod val="10000"/>
                  </a:schemeClr>
                </a:solidFill>
                <a:latin typeface="Calibri" panose="020F0502020204030204" pitchFamily="34" charset="0"/>
              </a:rPr>
              <a:t> –levyt</a:t>
            </a:r>
          </a:p>
          <a:p>
            <a:pPr marL="285750" lvl="1" indent="-285750">
              <a:spcBef>
                <a:spcPct val="0"/>
              </a:spcBef>
            </a:pPr>
            <a:r>
              <a:rPr lang="fi-FI" sz="1400">
                <a:solidFill>
                  <a:srgbClr val="000000"/>
                </a:solidFill>
                <a:latin typeface="Arial" panose="020B0604020202020204" pitchFamily="34" charset="0"/>
              </a:rPr>
              <a:t>Yhteensä 6 kappaletta ympäri Kyyvettä.</a:t>
            </a:r>
          </a:p>
          <a:p>
            <a:pPr marL="285750" lvl="1" indent="-285750">
              <a:spcBef>
                <a:spcPct val="0"/>
              </a:spcBef>
            </a:pPr>
            <a:r>
              <a:rPr lang="fi-FI" sz="1400">
                <a:solidFill>
                  <a:srgbClr val="000000"/>
                </a:solidFill>
                <a:latin typeface="Arial" panose="020B0604020202020204" pitchFamily="34" charset="0"/>
              </a:rPr>
              <a:t>Tarkoituksena luoda yleissuunnitelmassa esitetty valuma-alueen kattava näkösyvyysverkosto</a:t>
            </a:r>
          </a:p>
          <a:p>
            <a:endParaRPr lang="fi-FI" sz="2000"/>
          </a:p>
          <a:p>
            <a:pPr marL="0" lvl="1" indent="0">
              <a:spcBef>
                <a:spcPct val="0"/>
              </a:spcBef>
              <a:buNone/>
            </a:pPr>
            <a:r>
              <a:rPr lang="fi-FI" sz="1800" b="1">
                <a:solidFill>
                  <a:schemeClr val="bg2">
                    <a:lumMod val="10000"/>
                  </a:schemeClr>
                </a:solidFill>
                <a:latin typeface="Calibri" panose="020F0502020204030204" pitchFamily="34" charset="0"/>
              </a:rPr>
              <a:t>Tarkka + (SYKE –yhteistyö)</a:t>
            </a:r>
          </a:p>
          <a:p>
            <a:pPr marL="285750" lvl="1" indent="-285750">
              <a:spcBef>
                <a:spcPct val="0"/>
              </a:spcBef>
            </a:pPr>
            <a:r>
              <a:rPr lang="fi-FI" sz="1400">
                <a:solidFill>
                  <a:srgbClr val="000000"/>
                </a:solidFill>
                <a:latin typeface="Arial" panose="020B0604020202020204" pitchFamily="34" charset="0"/>
              </a:rPr>
              <a:t>Kyyveden pääallas</a:t>
            </a:r>
          </a:p>
          <a:p>
            <a:pPr marL="285750" lvl="1" indent="-285750">
              <a:spcBef>
                <a:spcPct val="0"/>
              </a:spcBef>
            </a:pPr>
            <a:r>
              <a:rPr lang="fi-FI" sz="1400">
                <a:solidFill>
                  <a:srgbClr val="000000"/>
                </a:solidFill>
                <a:latin typeface="Arial" panose="020B0604020202020204" pitchFamily="34" charset="0"/>
              </a:rPr>
              <a:t>Kyyvesi, </a:t>
            </a:r>
            <a:r>
              <a:rPr lang="fi-FI" sz="1400" err="1">
                <a:solidFill>
                  <a:srgbClr val="000000"/>
                </a:solidFill>
                <a:latin typeface="Arial" panose="020B0604020202020204" pitchFamily="34" charset="0"/>
              </a:rPr>
              <a:t>Suovunselkä</a:t>
            </a:r>
            <a:endParaRPr lang="fi-FI" sz="1400">
              <a:solidFill>
                <a:srgbClr val="000000"/>
              </a:solidFill>
              <a:latin typeface="Arial" panose="020B0604020202020204" pitchFamily="34" charset="0"/>
            </a:endParaRPr>
          </a:p>
          <a:p>
            <a:pPr marL="285750" lvl="1" indent="-285750">
              <a:spcBef>
                <a:spcPct val="0"/>
              </a:spcBef>
            </a:pPr>
            <a:r>
              <a:rPr lang="fi-FI" sz="1400">
                <a:solidFill>
                  <a:srgbClr val="000000"/>
                </a:solidFill>
                <a:latin typeface="Arial" panose="020B0604020202020204" pitchFamily="34" charset="0"/>
              </a:rPr>
              <a:t>Kyyvesi, </a:t>
            </a:r>
            <a:r>
              <a:rPr lang="fi-FI" sz="1400" err="1">
                <a:solidFill>
                  <a:srgbClr val="000000"/>
                </a:solidFill>
                <a:latin typeface="Arial" panose="020B0604020202020204" pitchFamily="34" charset="0"/>
              </a:rPr>
              <a:t>Juurikkaselkä</a:t>
            </a:r>
            <a:endParaRPr lang="fi-FI" sz="1400">
              <a:solidFill>
                <a:srgbClr val="000000"/>
              </a:solidFill>
              <a:latin typeface="Arial" panose="020B0604020202020204" pitchFamily="34" charset="0"/>
            </a:endParaRPr>
          </a:p>
          <a:p>
            <a:pPr marL="285750" lvl="1" indent="-285750">
              <a:spcBef>
                <a:spcPct val="0"/>
              </a:spcBef>
            </a:pPr>
            <a:r>
              <a:rPr lang="fi-FI" sz="1400">
                <a:solidFill>
                  <a:srgbClr val="000000"/>
                </a:solidFill>
                <a:latin typeface="Arial" panose="020B0604020202020204" pitchFamily="34" charset="0"/>
              </a:rPr>
              <a:t>Yhteistyötä jatketaan </a:t>
            </a:r>
            <a:r>
              <a:rPr lang="fi-FI" sz="1400" err="1">
                <a:solidFill>
                  <a:srgbClr val="000000"/>
                </a:solidFill>
                <a:latin typeface="Arial" panose="020B0604020202020204" pitchFamily="34" charset="0"/>
              </a:rPr>
              <a:t>SYKE:n</a:t>
            </a:r>
            <a:r>
              <a:rPr lang="fi-FI" sz="1400">
                <a:solidFill>
                  <a:srgbClr val="000000"/>
                </a:solidFill>
                <a:latin typeface="Arial" panose="020B0604020202020204" pitchFamily="34" charset="0"/>
              </a:rPr>
              <a:t> kanssa vuonna 2024</a:t>
            </a:r>
          </a:p>
          <a:p>
            <a:pPr marL="285750" lvl="1" indent="-285750">
              <a:spcBef>
                <a:spcPct val="0"/>
              </a:spcBef>
            </a:pPr>
            <a:endParaRPr lang="fi-FI" sz="1400">
              <a:solidFill>
                <a:srgbClr val="000000"/>
              </a:solidFill>
              <a:latin typeface="Arial"/>
              <a:cs typeface="Arial"/>
            </a:endParaRPr>
          </a:p>
          <a:p>
            <a:pPr marL="0" lvl="1" indent="0">
              <a:spcBef>
                <a:spcPct val="0"/>
              </a:spcBef>
              <a:buNone/>
            </a:pPr>
            <a:r>
              <a:rPr lang="fi-FI" sz="1400" b="1">
                <a:solidFill>
                  <a:srgbClr val="000000"/>
                </a:solidFill>
                <a:latin typeface="Arial"/>
                <a:cs typeface="Arial"/>
              </a:rPr>
              <a:t>Kyyveden pidätysaluemallinnus (SYKE)</a:t>
            </a:r>
          </a:p>
          <a:p>
            <a:pPr marL="285750" lvl="1" indent="-285750">
              <a:spcBef>
                <a:spcPct val="0"/>
              </a:spcBef>
            </a:pPr>
            <a:r>
              <a:rPr lang="fi-FI" sz="1400">
                <a:solidFill>
                  <a:srgbClr val="000000"/>
                </a:solidFill>
                <a:latin typeface="Arial"/>
                <a:cs typeface="Arial"/>
              </a:rPr>
              <a:t>Raportti valmistuu kevään aikana </a:t>
            </a:r>
          </a:p>
          <a:p>
            <a:pPr lvl="1"/>
            <a:endParaRPr lang="fi-FI" sz="2200"/>
          </a:p>
          <a:p>
            <a:pPr lvl="1"/>
            <a:endParaRPr lang="fi-FI" sz="2200">
              <a:ea typeface="Calibri" panose="020F0502020204030204"/>
              <a:cs typeface="Calibri" panose="020F0502020204030204"/>
            </a:endParaRPr>
          </a:p>
          <a:p>
            <a:pPr lvl="1"/>
            <a:endParaRPr lang="fi-FI" sz="2200">
              <a:ea typeface="Calibri" panose="020F0502020204030204"/>
              <a:cs typeface="Calibri" panose="020F0502020204030204"/>
            </a:endParaRPr>
          </a:p>
          <a:p>
            <a:endParaRPr lang="fi-FI" sz="2000"/>
          </a:p>
          <a:p>
            <a:endParaRPr lang="fi-FI" sz="2000">
              <a:ea typeface="Calibri" panose="020F0502020204030204"/>
              <a:cs typeface="Calibri" panose="020F0502020204030204"/>
            </a:endParaRPr>
          </a:p>
          <a:p>
            <a:endParaRPr lang="fi-FI" sz="2000">
              <a:ea typeface="Calibri" panose="020F0502020204030204"/>
              <a:cs typeface="Calibri" panose="020F0502020204030204"/>
            </a:endParaRPr>
          </a:p>
        </p:txBody>
      </p:sp>
      <p:pic>
        <p:nvPicPr>
          <p:cNvPr id="5" name="Kuva 4">
            <a:extLst>
              <a:ext uri="{FF2B5EF4-FFF2-40B4-BE49-F238E27FC236}">
                <a16:creationId xmlns:a16="http://schemas.microsoft.com/office/drawing/2014/main" id="{0AF336BF-6052-5DD3-E766-0CCDB1C272AC}"/>
              </a:ext>
            </a:extLst>
          </p:cNvPr>
          <p:cNvPicPr>
            <a:picLocks noChangeAspect="1"/>
          </p:cNvPicPr>
          <p:nvPr/>
        </p:nvPicPr>
        <p:blipFill>
          <a:blip r:embed="rId3"/>
          <a:stretch>
            <a:fillRect/>
          </a:stretch>
        </p:blipFill>
        <p:spPr>
          <a:xfrm>
            <a:off x="4369958" y="882934"/>
            <a:ext cx="7632557" cy="5542767"/>
          </a:xfrm>
          <a:prstGeom prst="rect">
            <a:avLst/>
          </a:prstGeom>
          <a:ln>
            <a:solidFill>
              <a:schemeClr val="tx1">
                <a:lumMod val="50000"/>
              </a:schemeClr>
            </a:solidFill>
          </a:ln>
        </p:spPr>
      </p:pic>
    </p:spTree>
    <p:extLst>
      <p:ext uri="{BB962C8B-B14F-4D97-AF65-F5344CB8AC3E}">
        <p14:creationId xmlns:p14="http://schemas.microsoft.com/office/powerpoint/2010/main" val="18354796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0F0F18-6C11-B44C-2C51-7D2D4DF44630}"/>
              </a:ext>
            </a:extLst>
          </p:cNvPr>
          <p:cNvSpPr>
            <a:spLocks noGrp="1"/>
          </p:cNvSpPr>
          <p:nvPr>
            <p:ph type="title"/>
          </p:nvPr>
        </p:nvSpPr>
        <p:spPr>
          <a:xfrm>
            <a:off x="450453" y="219227"/>
            <a:ext cx="5035947" cy="739778"/>
          </a:xfrm>
        </p:spPr>
        <p:txBody>
          <a:bodyPr/>
          <a:lstStyle/>
          <a:p>
            <a:r>
              <a:rPr lang="fi-FI"/>
              <a:t>Muita käynnissä olevia hankkeita</a:t>
            </a:r>
          </a:p>
        </p:txBody>
      </p:sp>
      <p:sp>
        <p:nvSpPr>
          <p:cNvPr id="3" name="Sisällön paikkamerkki 2">
            <a:extLst>
              <a:ext uri="{FF2B5EF4-FFF2-40B4-BE49-F238E27FC236}">
                <a16:creationId xmlns:a16="http://schemas.microsoft.com/office/drawing/2014/main" id="{821A7948-6FEF-531E-3679-103842D52C95}"/>
              </a:ext>
            </a:extLst>
          </p:cNvPr>
          <p:cNvSpPr>
            <a:spLocks noGrp="1"/>
          </p:cNvSpPr>
          <p:nvPr>
            <p:ph idx="1"/>
          </p:nvPr>
        </p:nvSpPr>
        <p:spPr>
          <a:xfrm>
            <a:off x="398840" y="1217995"/>
            <a:ext cx="4491004" cy="4085499"/>
          </a:xfrm>
        </p:spPr>
        <p:txBody>
          <a:bodyPr/>
          <a:lstStyle/>
          <a:p>
            <a:pPr marL="0" lvl="1" indent="0">
              <a:spcBef>
                <a:spcPct val="0"/>
              </a:spcBef>
              <a:buNone/>
            </a:pPr>
            <a:r>
              <a:rPr lang="fi-FI" sz="1800" b="1">
                <a:solidFill>
                  <a:schemeClr val="bg2">
                    <a:lumMod val="10000"/>
                  </a:schemeClr>
                </a:solidFill>
                <a:latin typeface="Calibri" panose="020F0502020204030204" pitchFamily="34" charset="0"/>
              </a:rPr>
              <a:t>Metsätalouden luonnonhoitohankkeet (Metsäkeskus)</a:t>
            </a:r>
          </a:p>
          <a:p>
            <a:pPr marL="285750" lvl="1" indent="-285750">
              <a:spcBef>
                <a:spcPct val="0"/>
              </a:spcBef>
            </a:pPr>
            <a:r>
              <a:rPr lang="fi-FI" sz="1400">
                <a:solidFill>
                  <a:srgbClr val="000000"/>
                </a:solidFill>
                <a:latin typeface="Arial"/>
                <a:cs typeface="Arial"/>
              </a:rPr>
              <a:t>Marjo Ahola</a:t>
            </a:r>
            <a:endParaRPr lang="fi-FI" sz="1400">
              <a:solidFill>
                <a:srgbClr val="000000"/>
              </a:solidFill>
              <a:latin typeface="Arial" panose="020B0604020202020204" pitchFamily="34" charset="0"/>
              <a:cs typeface="Arial" panose="020B0604020202020204" pitchFamily="34" charset="0"/>
            </a:endParaRPr>
          </a:p>
          <a:p>
            <a:pPr marL="285750" lvl="1" indent="-285750">
              <a:spcBef>
                <a:spcPct val="0"/>
              </a:spcBef>
            </a:pPr>
            <a:endParaRPr lang="fi-FI" sz="1400">
              <a:solidFill>
                <a:srgbClr val="000000"/>
              </a:solidFill>
              <a:latin typeface="Arial" panose="020B0604020202020204" pitchFamily="34" charset="0"/>
              <a:cs typeface="Arial" panose="020B0604020202020204" pitchFamily="34" charset="0"/>
            </a:endParaRPr>
          </a:p>
          <a:p>
            <a:pPr marL="0" lvl="1" indent="0">
              <a:spcBef>
                <a:spcPct val="0"/>
              </a:spcBef>
              <a:buNone/>
            </a:pPr>
            <a:r>
              <a:rPr lang="fi-FI" sz="1800" b="1" err="1">
                <a:solidFill>
                  <a:schemeClr val="bg2">
                    <a:lumMod val="10000"/>
                  </a:schemeClr>
                </a:solidFill>
                <a:latin typeface="Calibri"/>
                <a:ea typeface="Calibri"/>
                <a:cs typeface="Calibri"/>
              </a:rPr>
              <a:t>Kovalansuon</a:t>
            </a:r>
            <a:r>
              <a:rPr lang="fi-FI" sz="1800" b="1">
                <a:solidFill>
                  <a:schemeClr val="bg2">
                    <a:lumMod val="10000"/>
                  </a:schemeClr>
                </a:solidFill>
                <a:latin typeface="Calibri"/>
                <a:ea typeface="Calibri"/>
                <a:cs typeface="Calibri"/>
              </a:rPr>
              <a:t> kunnostustoimet</a:t>
            </a:r>
          </a:p>
          <a:p>
            <a:pPr marL="285750" lvl="1" indent="-285750">
              <a:spcBef>
                <a:spcPct val="0"/>
              </a:spcBef>
            </a:pPr>
            <a:r>
              <a:rPr lang="fi-FI" sz="1400">
                <a:solidFill>
                  <a:srgbClr val="000000"/>
                </a:solidFill>
                <a:highlight>
                  <a:srgbClr val="FFFFFF"/>
                </a:highlight>
                <a:latin typeface="Arial" panose="020B0604020202020204" pitchFamily="34" charset="0"/>
              </a:rPr>
              <a:t>suunnittelun  tilauksia  ( kulkutie, kosteikko) ja taustamittauksia. </a:t>
            </a:r>
          </a:p>
          <a:p>
            <a:pPr marL="285750" lvl="1" indent="-285750">
              <a:spcBef>
                <a:spcPct val="0"/>
              </a:spcBef>
            </a:pPr>
            <a:r>
              <a:rPr lang="fi-FI" sz="1400">
                <a:solidFill>
                  <a:srgbClr val="000000"/>
                </a:solidFill>
                <a:highlight>
                  <a:srgbClr val="FFFFFF"/>
                </a:highlight>
                <a:latin typeface="Arial" panose="020B0604020202020204" pitchFamily="34" charset="0"/>
              </a:rPr>
              <a:t>Kulkutien rakentaminen  kosteikon alueelle on ollut ensivaiheen töissä tärkein</a:t>
            </a:r>
          </a:p>
          <a:p>
            <a:pPr marL="285750" lvl="1" indent="-285750">
              <a:spcBef>
                <a:spcPct val="0"/>
              </a:spcBef>
            </a:pPr>
            <a:r>
              <a:rPr lang="fi-FI" sz="1400">
                <a:solidFill>
                  <a:srgbClr val="000000"/>
                </a:solidFill>
                <a:latin typeface="Arial" panose="020B0604020202020204" pitchFamily="34" charset="0"/>
              </a:rPr>
              <a:t>Näytteenottoa toteutettu keväällä ja syksyllä 2024</a:t>
            </a:r>
          </a:p>
          <a:p>
            <a:pPr marL="0" lvl="1" indent="0">
              <a:spcBef>
                <a:spcPct val="0"/>
              </a:spcBef>
              <a:buNone/>
            </a:pPr>
            <a:endParaRPr lang="fi-FI" sz="1800" b="1">
              <a:solidFill>
                <a:schemeClr val="bg2">
                  <a:lumMod val="10000"/>
                </a:schemeClr>
              </a:solidFill>
              <a:latin typeface="Calibri"/>
              <a:ea typeface="Calibri"/>
              <a:cs typeface="Calibri"/>
            </a:endParaRPr>
          </a:p>
          <a:p>
            <a:pPr marL="0" lvl="1" indent="0">
              <a:spcBef>
                <a:spcPct val="0"/>
              </a:spcBef>
              <a:buNone/>
            </a:pPr>
            <a:r>
              <a:rPr lang="fi-FI" sz="1800" b="1">
                <a:solidFill>
                  <a:schemeClr val="bg2">
                    <a:lumMod val="10000"/>
                  </a:schemeClr>
                </a:solidFill>
                <a:latin typeface="Calibri"/>
                <a:ea typeface="Calibri"/>
                <a:cs typeface="Calibri"/>
              </a:rPr>
              <a:t>Haukivuoren hulevesiselvitys</a:t>
            </a:r>
          </a:p>
          <a:p>
            <a:pPr marL="285750" lvl="1" indent="-285750">
              <a:spcBef>
                <a:spcPct val="0"/>
              </a:spcBef>
            </a:pPr>
            <a:r>
              <a:rPr lang="fi-FI" sz="1400">
                <a:solidFill>
                  <a:schemeClr val="bg2">
                    <a:lumMod val="10000"/>
                  </a:schemeClr>
                </a:solidFill>
                <a:latin typeface="Calibri"/>
                <a:ea typeface="Calibri"/>
                <a:cs typeface="Calibri"/>
              </a:rPr>
              <a:t>MIKO-hankkeen osana perusmuotoinen kuvaus</a:t>
            </a:r>
          </a:p>
          <a:p>
            <a:pPr marL="0" lvl="1" indent="0">
              <a:spcBef>
                <a:spcPct val="0"/>
              </a:spcBef>
              <a:buNone/>
            </a:pPr>
            <a:endParaRPr lang="fi-FI" sz="18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marL="0" lvl="1" indent="0">
              <a:spcBef>
                <a:spcPct val="0"/>
              </a:spcBef>
              <a:buNone/>
            </a:pPr>
            <a:endParaRPr lang="fi-FI" sz="1800" b="1">
              <a:solidFill>
                <a:schemeClr val="bg2">
                  <a:lumMod val="10000"/>
                </a:schemeClr>
              </a:solidFill>
              <a:latin typeface="Calibri" panose="020F0502020204030204" pitchFamily="34" charset="0"/>
              <a:ea typeface="Calibri"/>
              <a:cs typeface="Calibri"/>
            </a:endParaRPr>
          </a:p>
          <a:p>
            <a:pPr marL="285750" lvl="1" indent="-285750">
              <a:spcBef>
                <a:spcPct val="0"/>
              </a:spcBef>
            </a:pPr>
            <a:endParaRPr lang="fi-FI" sz="1800" b="1">
              <a:solidFill>
                <a:srgbClr val="181717"/>
              </a:solidFill>
              <a:ea typeface="Calibri" panose="020F0502020204030204"/>
              <a:cs typeface="Calibri"/>
            </a:endParaRPr>
          </a:p>
          <a:p>
            <a:pPr lvl="1"/>
            <a:endParaRPr lang="fi-FI" sz="2200"/>
          </a:p>
          <a:p>
            <a:pPr lvl="1"/>
            <a:endParaRPr lang="fi-FI" sz="2200">
              <a:cs typeface="Calibri" panose="020F0502020204030204"/>
            </a:endParaRPr>
          </a:p>
          <a:p>
            <a:pPr lvl="1"/>
            <a:endParaRPr lang="fi-FI" sz="2200">
              <a:ea typeface="Calibri" panose="020F0502020204030204"/>
              <a:cs typeface="Calibri" panose="020F0502020204030204"/>
            </a:endParaRPr>
          </a:p>
          <a:p>
            <a:endParaRPr lang="fi-FI" sz="2000"/>
          </a:p>
          <a:p>
            <a:endParaRPr lang="fi-FI" sz="2000">
              <a:cs typeface="Calibri" panose="020F0502020204030204"/>
            </a:endParaRPr>
          </a:p>
          <a:p>
            <a:endParaRPr lang="fi-FI" sz="2000">
              <a:ea typeface="Calibri" panose="020F0502020204030204"/>
              <a:cs typeface="Calibri" panose="020F0502020204030204"/>
            </a:endParaRPr>
          </a:p>
        </p:txBody>
      </p:sp>
      <p:pic>
        <p:nvPicPr>
          <p:cNvPr id="6" name="Kuva 5">
            <a:extLst>
              <a:ext uri="{FF2B5EF4-FFF2-40B4-BE49-F238E27FC236}">
                <a16:creationId xmlns:a16="http://schemas.microsoft.com/office/drawing/2014/main" id="{B5520E84-1556-1132-4796-9DFB5FF8D7FA}"/>
              </a:ext>
            </a:extLst>
          </p:cNvPr>
          <p:cNvPicPr>
            <a:picLocks noChangeAspect="1"/>
          </p:cNvPicPr>
          <p:nvPr/>
        </p:nvPicPr>
        <p:blipFill>
          <a:blip r:embed="rId3"/>
          <a:stretch>
            <a:fillRect/>
          </a:stretch>
        </p:blipFill>
        <p:spPr>
          <a:xfrm>
            <a:off x="6552513" y="131051"/>
            <a:ext cx="5189034" cy="6595897"/>
          </a:xfrm>
          <a:prstGeom prst="rect">
            <a:avLst/>
          </a:prstGeom>
          <a:ln>
            <a:solidFill>
              <a:schemeClr val="tx1">
                <a:lumMod val="50000"/>
              </a:schemeClr>
            </a:solidFill>
          </a:ln>
        </p:spPr>
      </p:pic>
    </p:spTree>
    <p:extLst>
      <p:ext uri="{BB962C8B-B14F-4D97-AF65-F5344CB8AC3E}">
        <p14:creationId xmlns:p14="http://schemas.microsoft.com/office/powerpoint/2010/main" val="10958530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0F0F18-6C11-B44C-2C51-7D2D4DF44630}"/>
              </a:ext>
            </a:extLst>
          </p:cNvPr>
          <p:cNvSpPr>
            <a:spLocks noGrp="1"/>
          </p:cNvSpPr>
          <p:nvPr>
            <p:ph type="title"/>
          </p:nvPr>
        </p:nvSpPr>
        <p:spPr>
          <a:xfrm>
            <a:off x="600505" y="17022"/>
            <a:ext cx="4694571" cy="663707"/>
          </a:xfrm>
        </p:spPr>
        <p:txBody>
          <a:bodyPr/>
          <a:lstStyle/>
          <a:p>
            <a:r>
              <a:rPr lang="fi-FI"/>
              <a:t>JTF –</a:t>
            </a:r>
            <a:r>
              <a:rPr lang="fi-FI" err="1"/>
              <a:t>Suovunselkä</a:t>
            </a:r>
            <a:endParaRPr lang="fi-FI" err="1">
              <a:cs typeface="Calibri"/>
            </a:endParaRPr>
          </a:p>
        </p:txBody>
      </p:sp>
      <p:sp>
        <p:nvSpPr>
          <p:cNvPr id="3" name="Sisällön paikkamerkki 2">
            <a:extLst>
              <a:ext uri="{FF2B5EF4-FFF2-40B4-BE49-F238E27FC236}">
                <a16:creationId xmlns:a16="http://schemas.microsoft.com/office/drawing/2014/main" id="{821A7948-6FEF-531E-3679-103842D52C95}"/>
              </a:ext>
            </a:extLst>
          </p:cNvPr>
          <p:cNvSpPr>
            <a:spLocks noGrp="1"/>
          </p:cNvSpPr>
          <p:nvPr>
            <p:ph idx="1"/>
          </p:nvPr>
        </p:nvSpPr>
        <p:spPr>
          <a:xfrm>
            <a:off x="398840" y="1217995"/>
            <a:ext cx="3919505" cy="4085499"/>
          </a:xfrm>
        </p:spPr>
        <p:txBody>
          <a:bodyPr/>
          <a:lstStyle/>
          <a:p>
            <a:pPr lvl="1"/>
            <a:endParaRPr lang="fi-FI" sz="2200"/>
          </a:p>
          <a:p>
            <a:pPr lvl="1"/>
            <a:endParaRPr lang="fi-FI" sz="2200"/>
          </a:p>
          <a:p>
            <a:pPr lvl="1"/>
            <a:endParaRPr lang="fi-FI" sz="2200"/>
          </a:p>
          <a:p>
            <a:endParaRPr lang="fi-FI" sz="2000"/>
          </a:p>
          <a:p>
            <a:endParaRPr lang="fi-FI" sz="2000"/>
          </a:p>
          <a:p>
            <a:endParaRPr lang="fi-FI" sz="2000"/>
          </a:p>
        </p:txBody>
      </p:sp>
      <p:grpSp>
        <p:nvGrpSpPr>
          <p:cNvPr id="8" name="Ryhmä 7">
            <a:extLst>
              <a:ext uri="{FF2B5EF4-FFF2-40B4-BE49-F238E27FC236}">
                <a16:creationId xmlns:a16="http://schemas.microsoft.com/office/drawing/2014/main" id="{6EA9FD23-D3C3-46ED-875B-58C0A9859D32}"/>
              </a:ext>
            </a:extLst>
          </p:cNvPr>
          <p:cNvGrpSpPr/>
          <p:nvPr/>
        </p:nvGrpSpPr>
        <p:grpSpPr>
          <a:xfrm>
            <a:off x="6461472" y="1140661"/>
            <a:ext cx="4566282" cy="4422010"/>
            <a:chOff x="5498592" y="133199"/>
            <a:chExt cx="6379911" cy="6728723"/>
          </a:xfrm>
        </p:grpSpPr>
        <p:pic>
          <p:nvPicPr>
            <p:cNvPr id="6" name="Kuva 5">
              <a:extLst>
                <a:ext uri="{FF2B5EF4-FFF2-40B4-BE49-F238E27FC236}">
                  <a16:creationId xmlns:a16="http://schemas.microsoft.com/office/drawing/2014/main" id="{448EC1E7-1920-3D23-2AC3-0C6D38EC39A9}"/>
                </a:ext>
              </a:extLst>
            </p:cNvPr>
            <p:cNvPicPr>
              <a:picLocks noChangeAspect="1"/>
            </p:cNvPicPr>
            <p:nvPr/>
          </p:nvPicPr>
          <p:blipFill rotWithShape="1">
            <a:blip r:embed="rId3"/>
            <a:srcRect l="5402"/>
            <a:stretch/>
          </p:blipFill>
          <p:spPr>
            <a:xfrm>
              <a:off x="5542970" y="133199"/>
              <a:ext cx="6335533" cy="6291986"/>
            </a:xfrm>
            <a:prstGeom prst="rect">
              <a:avLst/>
            </a:prstGeom>
          </p:spPr>
        </p:pic>
        <p:sp>
          <p:nvSpPr>
            <p:cNvPr id="7" name="Tekstiruutu 6">
              <a:extLst>
                <a:ext uri="{FF2B5EF4-FFF2-40B4-BE49-F238E27FC236}">
                  <a16:creationId xmlns:a16="http://schemas.microsoft.com/office/drawing/2014/main" id="{886751F2-FBD7-5A00-915B-53C56E98AE57}"/>
                </a:ext>
              </a:extLst>
            </p:cNvPr>
            <p:cNvSpPr txBox="1"/>
            <p:nvPr/>
          </p:nvSpPr>
          <p:spPr>
            <a:xfrm>
              <a:off x="5498592" y="6425185"/>
              <a:ext cx="3281025" cy="436737"/>
            </a:xfrm>
            <a:prstGeom prst="rect">
              <a:avLst/>
            </a:prstGeom>
            <a:noFill/>
          </p:spPr>
          <p:txBody>
            <a:bodyPr wrap="square" rtlCol="0">
              <a:spAutoFit/>
            </a:bodyPr>
            <a:lstStyle/>
            <a:p>
              <a:r>
                <a:rPr lang="fi-FI" err="1"/>
                <a:t>Suovunselkä</a:t>
              </a:r>
              <a:r>
                <a:rPr lang="fi-FI"/>
                <a:t> Läntinen</a:t>
              </a:r>
            </a:p>
          </p:txBody>
        </p:sp>
      </p:grpSp>
      <p:grpSp>
        <p:nvGrpSpPr>
          <p:cNvPr id="14" name="Ryhmä 13">
            <a:extLst>
              <a:ext uri="{FF2B5EF4-FFF2-40B4-BE49-F238E27FC236}">
                <a16:creationId xmlns:a16="http://schemas.microsoft.com/office/drawing/2014/main" id="{EFA02973-3E88-DFE3-43ED-E6F079B2FA58}"/>
              </a:ext>
            </a:extLst>
          </p:cNvPr>
          <p:cNvGrpSpPr/>
          <p:nvPr/>
        </p:nvGrpSpPr>
        <p:grpSpPr>
          <a:xfrm>
            <a:off x="501600" y="670167"/>
            <a:ext cx="4694571" cy="4969838"/>
            <a:chOff x="215961" y="882934"/>
            <a:chExt cx="4929063" cy="5610387"/>
          </a:xfrm>
        </p:grpSpPr>
        <p:pic>
          <p:nvPicPr>
            <p:cNvPr id="10" name="Kuva 9">
              <a:extLst>
                <a:ext uri="{FF2B5EF4-FFF2-40B4-BE49-F238E27FC236}">
                  <a16:creationId xmlns:a16="http://schemas.microsoft.com/office/drawing/2014/main" id="{CF522D59-76E7-1C36-A144-99A4A3D378B0}"/>
                </a:ext>
              </a:extLst>
            </p:cNvPr>
            <p:cNvPicPr>
              <a:picLocks noChangeAspect="1"/>
            </p:cNvPicPr>
            <p:nvPr/>
          </p:nvPicPr>
          <p:blipFill>
            <a:blip r:embed="rId4"/>
            <a:stretch>
              <a:fillRect/>
            </a:stretch>
          </p:blipFill>
          <p:spPr>
            <a:xfrm>
              <a:off x="350658" y="882934"/>
              <a:ext cx="4794366" cy="5293614"/>
            </a:xfrm>
            <a:prstGeom prst="rect">
              <a:avLst/>
            </a:prstGeom>
          </p:spPr>
        </p:pic>
        <p:sp>
          <p:nvSpPr>
            <p:cNvPr id="11" name="Tekstiruutu 10">
              <a:extLst>
                <a:ext uri="{FF2B5EF4-FFF2-40B4-BE49-F238E27FC236}">
                  <a16:creationId xmlns:a16="http://schemas.microsoft.com/office/drawing/2014/main" id="{758B68B5-79BE-A6B2-0A6F-B8553D8661AE}"/>
                </a:ext>
              </a:extLst>
            </p:cNvPr>
            <p:cNvSpPr txBox="1"/>
            <p:nvPr/>
          </p:nvSpPr>
          <p:spPr>
            <a:xfrm>
              <a:off x="215961" y="6123989"/>
              <a:ext cx="2755392" cy="369332"/>
            </a:xfrm>
            <a:prstGeom prst="rect">
              <a:avLst/>
            </a:prstGeom>
            <a:noFill/>
          </p:spPr>
          <p:txBody>
            <a:bodyPr wrap="square" rtlCol="0">
              <a:spAutoFit/>
            </a:bodyPr>
            <a:lstStyle/>
            <a:p>
              <a:r>
                <a:rPr lang="fi-FI" err="1"/>
                <a:t>Suovunselkä</a:t>
              </a:r>
              <a:r>
                <a:rPr lang="fi-FI"/>
                <a:t> Pohjoinen</a:t>
              </a:r>
            </a:p>
          </p:txBody>
        </p:sp>
      </p:grpSp>
      <p:pic>
        <p:nvPicPr>
          <p:cNvPr id="16" name="Kuva 15">
            <a:extLst>
              <a:ext uri="{FF2B5EF4-FFF2-40B4-BE49-F238E27FC236}">
                <a16:creationId xmlns:a16="http://schemas.microsoft.com/office/drawing/2014/main" id="{A502658A-91F2-F952-8087-1531A9B73FD8}"/>
              </a:ext>
            </a:extLst>
          </p:cNvPr>
          <p:cNvPicPr>
            <a:picLocks noChangeAspect="1"/>
          </p:cNvPicPr>
          <p:nvPr/>
        </p:nvPicPr>
        <p:blipFill>
          <a:blip r:embed="rId5"/>
          <a:stretch>
            <a:fillRect/>
          </a:stretch>
        </p:blipFill>
        <p:spPr>
          <a:xfrm>
            <a:off x="0" y="5668734"/>
            <a:ext cx="12192000" cy="1156008"/>
          </a:xfrm>
          <a:prstGeom prst="rect">
            <a:avLst/>
          </a:prstGeom>
        </p:spPr>
      </p:pic>
      <p:sp>
        <p:nvSpPr>
          <p:cNvPr id="18" name="Tekstiruutu 17">
            <a:extLst>
              <a:ext uri="{FF2B5EF4-FFF2-40B4-BE49-F238E27FC236}">
                <a16:creationId xmlns:a16="http://schemas.microsoft.com/office/drawing/2014/main" id="{75E2C786-2C5C-69BD-25CE-DBD24B60D19A}"/>
              </a:ext>
            </a:extLst>
          </p:cNvPr>
          <p:cNvSpPr txBox="1"/>
          <p:nvPr/>
        </p:nvSpPr>
        <p:spPr>
          <a:xfrm>
            <a:off x="2656110" y="5870541"/>
            <a:ext cx="6181344" cy="646331"/>
          </a:xfrm>
          <a:prstGeom prst="rect">
            <a:avLst/>
          </a:prstGeom>
          <a:noFill/>
        </p:spPr>
        <p:txBody>
          <a:bodyPr wrap="square">
            <a:spAutoFit/>
          </a:bodyPr>
          <a:lstStyle/>
          <a:p>
            <a:r>
              <a:rPr lang="fi-FI">
                <a:hlinkClick r:id="rId6"/>
              </a:rPr>
              <a:t>EURA 2021: Ennallistamiseen ja jälkikäyttöön liittyvien JTF-hankkeiden haku Itä-Suomessa</a:t>
            </a:r>
            <a:endParaRPr lang="fi-FI" u="sng"/>
          </a:p>
        </p:txBody>
      </p:sp>
      <p:sp>
        <p:nvSpPr>
          <p:cNvPr id="4" name="Tekstiruutu 3">
            <a:extLst>
              <a:ext uri="{FF2B5EF4-FFF2-40B4-BE49-F238E27FC236}">
                <a16:creationId xmlns:a16="http://schemas.microsoft.com/office/drawing/2014/main" id="{7CB090CE-71FE-1673-FA27-E503DFD0B0A6}"/>
              </a:ext>
            </a:extLst>
          </p:cNvPr>
          <p:cNvSpPr txBox="1"/>
          <p:nvPr/>
        </p:nvSpPr>
        <p:spPr>
          <a:xfrm>
            <a:off x="5558795" y="348875"/>
            <a:ext cx="6003316"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i-FI">
                <a:latin typeface="Calibri"/>
                <a:cs typeface="Calibri"/>
              </a:rPr>
              <a:t>Hakemuksen käsittely loppumetreillä</a:t>
            </a:r>
          </a:p>
          <a:p>
            <a:pPr marL="285750" indent="-285750">
              <a:buFont typeface="Arial" panose="020B0604020202020204" pitchFamily="34" charset="0"/>
              <a:buChar char="•"/>
            </a:pPr>
            <a:r>
              <a:rPr lang="fi-FI">
                <a:latin typeface="Calibri"/>
                <a:cs typeface="Calibri"/>
              </a:rPr>
              <a:t>Myönteinen päätös viimeisten korjausten jälkeen</a:t>
            </a:r>
            <a:endParaRPr lang="fi-FI">
              <a:cs typeface="Calibri"/>
            </a:endParaRPr>
          </a:p>
        </p:txBody>
      </p:sp>
    </p:spTree>
    <p:extLst>
      <p:ext uri="{BB962C8B-B14F-4D97-AF65-F5344CB8AC3E}">
        <p14:creationId xmlns:p14="http://schemas.microsoft.com/office/powerpoint/2010/main" val="6571778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AAC443-80A1-9619-A7CE-F6A282DD1CD5}"/>
              </a:ext>
            </a:extLst>
          </p:cNvPr>
          <p:cNvSpPr>
            <a:spLocks noGrp="1"/>
          </p:cNvSpPr>
          <p:nvPr>
            <p:ph type="title"/>
          </p:nvPr>
        </p:nvSpPr>
        <p:spPr/>
        <p:txBody>
          <a:bodyPr/>
          <a:lstStyle/>
          <a:p>
            <a:r>
              <a:rPr lang="fi-FI"/>
              <a:t>Harjukosken pato</a:t>
            </a:r>
          </a:p>
        </p:txBody>
      </p:sp>
      <p:sp>
        <p:nvSpPr>
          <p:cNvPr id="3" name="Sisällön paikkamerkki 2">
            <a:extLst>
              <a:ext uri="{FF2B5EF4-FFF2-40B4-BE49-F238E27FC236}">
                <a16:creationId xmlns:a16="http://schemas.microsoft.com/office/drawing/2014/main" id="{57E278E7-0C1E-5C40-395F-4DE048C5140C}"/>
              </a:ext>
            </a:extLst>
          </p:cNvPr>
          <p:cNvSpPr>
            <a:spLocks noGrp="1"/>
          </p:cNvSpPr>
          <p:nvPr>
            <p:ph idx="1"/>
          </p:nvPr>
        </p:nvSpPr>
        <p:spPr/>
        <p:txBody>
          <a:bodyPr/>
          <a:lstStyle/>
          <a:p>
            <a:r>
              <a:rPr lang="fi-FI"/>
              <a:t>Ei ole edennyt</a:t>
            </a:r>
          </a:p>
          <a:p>
            <a:r>
              <a:rPr lang="fi-FI"/>
              <a:t>Silta, joka on yhteydessä patorakennelmaan, on Mikkelin kaupungin (museon) omistuksessa </a:t>
            </a:r>
            <a:r>
              <a:rPr lang="fi-FI">
                <a:sym typeface="Wingdings" panose="05000000000000000000" pitchFamily="2" charset="2"/>
              </a:rPr>
              <a:t> kaupungin pitäisi ottaa koppia asian edistämisestä</a:t>
            </a:r>
          </a:p>
          <a:p>
            <a:r>
              <a:rPr lang="fi-FI" err="1">
                <a:sym typeface="Wingdings" panose="05000000000000000000" pitchFamily="2" charset="2"/>
              </a:rPr>
              <a:t>ELY:ssä</a:t>
            </a:r>
            <a:r>
              <a:rPr lang="fi-FI">
                <a:sym typeface="Wingdings" panose="05000000000000000000" pitchFamily="2" charset="2"/>
              </a:rPr>
              <a:t> asiaa hoitaa Toni Paakkunainen</a:t>
            </a:r>
            <a:endParaRPr lang="fi-FI"/>
          </a:p>
          <a:p>
            <a:endParaRPr lang="fi-FI"/>
          </a:p>
        </p:txBody>
      </p:sp>
      <p:sp>
        <p:nvSpPr>
          <p:cNvPr id="5" name="Dian numeron paikkamerkki 4">
            <a:extLst>
              <a:ext uri="{FF2B5EF4-FFF2-40B4-BE49-F238E27FC236}">
                <a16:creationId xmlns:a16="http://schemas.microsoft.com/office/drawing/2014/main" id="{9F556BF8-7F05-DAA4-9F8C-2CE52BD065E9}"/>
              </a:ext>
            </a:extLst>
          </p:cNvPr>
          <p:cNvSpPr>
            <a:spLocks noGrp="1"/>
          </p:cNvSpPr>
          <p:nvPr>
            <p:ph type="sldNum" sz="quarter" idx="4"/>
          </p:nvPr>
        </p:nvSpPr>
        <p:spPr/>
        <p:txBody>
          <a:bodyPr/>
          <a:lstStyle/>
          <a:p>
            <a:pPr algn="l"/>
            <a:fld id="{03D2D5F4-4871-4469-8343-ED7F6811B37D}" type="slidenum">
              <a:rPr lang="fi-FI" smtClean="0"/>
              <a:pPr algn="l"/>
              <a:t>17</a:t>
            </a:fld>
            <a:endParaRPr lang="fi-FI"/>
          </a:p>
        </p:txBody>
      </p:sp>
      <p:sp>
        <p:nvSpPr>
          <p:cNvPr id="6" name="Päivämäärän paikkamerkki 5">
            <a:extLst>
              <a:ext uri="{FF2B5EF4-FFF2-40B4-BE49-F238E27FC236}">
                <a16:creationId xmlns:a16="http://schemas.microsoft.com/office/drawing/2014/main" id="{8F1FAC14-F52C-48E1-E6A1-9A3D607361FE}"/>
              </a:ext>
            </a:extLst>
          </p:cNvPr>
          <p:cNvSpPr>
            <a:spLocks noGrp="1"/>
          </p:cNvSpPr>
          <p:nvPr>
            <p:ph type="dt" sz="half" idx="2"/>
          </p:nvPr>
        </p:nvSpPr>
        <p:spPr/>
        <p:txBody>
          <a:bodyPr/>
          <a:lstStyle/>
          <a:p>
            <a:pPr algn="r"/>
            <a:r>
              <a:rPr lang="fi-FI"/>
              <a:t>10.11.2022   |   </a:t>
            </a:r>
          </a:p>
        </p:txBody>
      </p:sp>
      <p:sp>
        <p:nvSpPr>
          <p:cNvPr id="7" name="Alatunnisteen paikkamerkki 6">
            <a:extLst>
              <a:ext uri="{FF2B5EF4-FFF2-40B4-BE49-F238E27FC236}">
                <a16:creationId xmlns:a16="http://schemas.microsoft.com/office/drawing/2014/main" id="{72553EBF-DE75-BA07-DFDA-4B115CBDDE4A}"/>
              </a:ext>
            </a:extLst>
          </p:cNvPr>
          <p:cNvSpPr>
            <a:spLocks noGrp="1"/>
          </p:cNvSpPr>
          <p:nvPr>
            <p:ph type="ftr" sz="quarter" idx="3"/>
          </p:nvPr>
        </p:nvSpPr>
        <p:spPr/>
        <p:txBody>
          <a:bodyPr/>
          <a:lstStyle/>
          <a:p>
            <a:pPr algn="l"/>
            <a:r>
              <a:rPr lang="fi-FI"/>
              <a:t>Liisa Muuri</a:t>
            </a:r>
          </a:p>
        </p:txBody>
      </p:sp>
    </p:spTree>
    <p:extLst>
      <p:ext uri="{BB962C8B-B14F-4D97-AF65-F5344CB8AC3E}">
        <p14:creationId xmlns:p14="http://schemas.microsoft.com/office/powerpoint/2010/main" val="36833172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B5899D-7A99-80BC-BB7B-E2ED19FBD23B}"/>
              </a:ext>
            </a:extLst>
          </p:cNvPr>
          <p:cNvSpPr>
            <a:spLocks noGrp="1"/>
          </p:cNvSpPr>
          <p:nvPr>
            <p:ph type="title"/>
          </p:nvPr>
        </p:nvSpPr>
        <p:spPr>
          <a:xfrm>
            <a:off x="780691" y="1042098"/>
            <a:ext cx="10515600" cy="1325563"/>
          </a:xfrm>
        </p:spPr>
        <p:txBody>
          <a:bodyPr/>
          <a:lstStyle/>
          <a:p>
            <a:r>
              <a:rPr lang="fi-FI">
                <a:ea typeface="Calibri"/>
                <a:cs typeface="Calibri"/>
              </a:rPr>
              <a:t>Rahoitushaut vuonna 2025 </a:t>
            </a:r>
            <a:endParaRPr lang="fi-FI"/>
          </a:p>
        </p:txBody>
      </p:sp>
      <p:sp>
        <p:nvSpPr>
          <p:cNvPr id="3" name="Sisällön paikkamerkki 2">
            <a:extLst>
              <a:ext uri="{FF2B5EF4-FFF2-40B4-BE49-F238E27FC236}">
                <a16:creationId xmlns:a16="http://schemas.microsoft.com/office/drawing/2014/main" id="{E7288E80-4ACA-E7D4-ED21-7E63D2541D14}"/>
              </a:ext>
            </a:extLst>
          </p:cNvPr>
          <p:cNvSpPr>
            <a:spLocks noGrp="1"/>
          </p:cNvSpPr>
          <p:nvPr>
            <p:ph idx="1"/>
          </p:nvPr>
        </p:nvSpPr>
        <p:spPr>
          <a:xfrm>
            <a:off x="780691" y="1921963"/>
            <a:ext cx="10515600" cy="3750286"/>
          </a:xfrm>
        </p:spPr>
        <p:txBody>
          <a:bodyPr/>
          <a:lstStyle/>
          <a:p>
            <a:pPr marL="285750" indent="-342900"/>
            <a:r>
              <a:rPr lang="fi-FI" sz="2000">
                <a:ea typeface="Calibri"/>
                <a:cs typeface="Calibri"/>
              </a:rPr>
              <a:t>Kaupunkivesien teemahaku 1.4.-19.6.2025 </a:t>
            </a:r>
          </a:p>
          <a:p>
            <a:pPr marL="742950" lvl="1" indent="-342900"/>
            <a:r>
              <a:rPr lang="fi-FI" sz="1500" err="1">
                <a:ea typeface="Calibri"/>
                <a:cs typeface="Calibri"/>
              </a:rPr>
              <a:t>Hule</a:t>
            </a:r>
            <a:r>
              <a:rPr lang="fi-FI" sz="1500">
                <a:ea typeface="Calibri"/>
                <a:cs typeface="Calibri"/>
              </a:rPr>
              <a:t>- ja vuotovesien aiheuttamat kustannusvaikutukset</a:t>
            </a:r>
          </a:p>
          <a:p>
            <a:pPr marL="742950" lvl="1" indent="-342900"/>
            <a:r>
              <a:rPr lang="fi-FI" sz="1500">
                <a:ea typeface="Calibri"/>
                <a:cs typeface="Calibri"/>
              </a:rPr>
              <a:t>Rakennetuilta alueilta pohjavesiin kulkeutuvien haitallisten aineiden tunnistaminen ja riskinarviointi</a:t>
            </a:r>
          </a:p>
          <a:p>
            <a:pPr marL="742950" lvl="1" indent="-342900"/>
            <a:r>
              <a:rPr lang="fi-FI" sz="1500">
                <a:ea typeface="Calibri"/>
                <a:cs typeface="Calibri"/>
              </a:rPr>
              <a:t>Jätevesien mikroepäpuhtauksien poiston soveltuminen PFAS-yhdisteiden poistoon ja vaikutukset mikrobilääkeresistenssiin</a:t>
            </a:r>
          </a:p>
          <a:p>
            <a:pPr marL="742950" lvl="1" indent="-342900"/>
            <a:r>
              <a:rPr lang="fi-FI" sz="1500">
                <a:ea typeface="Calibri"/>
                <a:cs typeface="Calibri"/>
              </a:rPr>
              <a:t>Infotilaisuus 10.4. klo 9.00-10.30</a:t>
            </a:r>
          </a:p>
          <a:p>
            <a:pPr marL="742950" lvl="1" indent="-342900"/>
            <a:r>
              <a:rPr lang="fi-FI" sz="1500">
                <a:ea typeface="Calibri"/>
                <a:cs typeface="Calibri"/>
                <a:hlinkClick r:id="rId2"/>
              </a:rPr>
              <a:t>Tiedote hausta</a:t>
            </a:r>
            <a:endParaRPr lang="fi-FI" sz="1500">
              <a:ea typeface="Calibri"/>
              <a:cs typeface="Calibri"/>
            </a:endParaRPr>
          </a:p>
          <a:p>
            <a:pPr marL="742950" lvl="1" indent="-342900"/>
            <a:r>
              <a:rPr lang="fi-FI" sz="1500">
                <a:ea typeface="Calibri"/>
                <a:cs typeface="Calibri"/>
              </a:rPr>
              <a:t>Lisätietoja Riina Tuomiselta, </a:t>
            </a:r>
            <a:r>
              <a:rPr lang="fi-FI" sz="1500">
                <a:ea typeface="Calibri"/>
                <a:cs typeface="Calibri"/>
                <a:hlinkClick r:id="rId3"/>
              </a:rPr>
              <a:t>riina.tuominen@ely-keskus.fi</a:t>
            </a:r>
            <a:r>
              <a:rPr lang="fi-FI" sz="1500">
                <a:ea typeface="Calibri"/>
                <a:cs typeface="Calibri"/>
              </a:rPr>
              <a:t> </a:t>
            </a:r>
          </a:p>
          <a:p>
            <a:r>
              <a:rPr lang="fi-FI" sz="2000">
                <a:ea typeface="Calibri"/>
                <a:cs typeface="Calibri"/>
              </a:rPr>
              <a:t>Harkinnanvarainen vesienhoidon avustushaku </a:t>
            </a:r>
          </a:p>
          <a:p>
            <a:pPr lvl="1"/>
            <a:r>
              <a:rPr lang="fi-FI" sz="1500">
                <a:ea typeface="Calibri"/>
                <a:cs typeface="Calibri"/>
              </a:rPr>
              <a:t>Tuttuun tapaan aluehallintouudistuksesta huolimatta loka-marraskuussa</a:t>
            </a:r>
          </a:p>
          <a:p>
            <a:pPr lvl="1"/>
            <a:r>
              <a:rPr lang="fi-FI" sz="1500">
                <a:ea typeface="Calibri"/>
                <a:cs typeface="Calibri"/>
              </a:rPr>
              <a:t>Painopiste valuma-alueella tapahtuviin toimenpiteisiin sekä vaikuttaviin yhteistyöhankkeisiin</a:t>
            </a:r>
          </a:p>
          <a:p>
            <a:pPr marL="285750">
              <a:buClr>
                <a:srgbClr val="61C1D6"/>
              </a:buClr>
            </a:pPr>
            <a:r>
              <a:rPr lang="fi-FI" sz="2000">
                <a:ea typeface="Calibri"/>
                <a:cs typeface="Calibri"/>
              </a:rPr>
              <a:t>METKA </a:t>
            </a:r>
          </a:p>
          <a:p>
            <a:pPr lvl="1"/>
            <a:r>
              <a:rPr lang="fi-FI" sz="1500">
                <a:ea typeface="Calibri"/>
                <a:cs typeface="Calibri"/>
              </a:rPr>
              <a:t>Jatkuva haku auki</a:t>
            </a:r>
          </a:p>
          <a:p>
            <a:pPr lvl="1"/>
            <a:r>
              <a:rPr lang="fi-FI" sz="1500">
                <a:ea typeface="Calibri"/>
                <a:cs typeface="Calibri"/>
              </a:rPr>
              <a:t>Maanomistaja voi hakea avustusta itse</a:t>
            </a:r>
          </a:p>
          <a:p>
            <a:pPr lvl="1"/>
            <a:r>
              <a:rPr lang="fi-FI" sz="1500">
                <a:ea typeface="Calibri"/>
                <a:cs typeface="Calibri"/>
              </a:rPr>
              <a:t>Käytettävissä 14 milj. Euroa, hakemuksia vähän</a:t>
            </a:r>
          </a:p>
          <a:p>
            <a:pPr lvl="1"/>
            <a:r>
              <a:rPr lang="fi-FI" sz="1500">
                <a:ea typeface="Calibri"/>
                <a:cs typeface="Calibri"/>
              </a:rPr>
              <a:t>Metsän ojituksista aiheutuneiden vahinkojen korjaamiseen</a:t>
            </a:r>
          </a:p>
          <a:p>
            <a:pPr>
              <a:buClr>
                <a:srgbClr val="61C1D6"/>
              </a:buClr>
            </a:pPr>
            <a:endParaRPr lang="fi-FI" sz="1300">
              <a:highlight>
                <a:srgbClr val="FFFF00"/>
              </a:highlight>
              <a:ea typeface="Calibri"/>
              <a:cs typeface="Calibri"/>
            </a:endParaRPr>
          </a:p>
        </p:txBody>
      </p:sp>
      <p:sp>
        <p:nvSpPr>
          <p:cNvPr id="4" name="Päivämäärän paikkamerkki 3">
            <a:extLst>
              <a:ext uri="{FF2B5EF4-FFF2-40B4-BE49-F238E27FC236}">
                <a16:creationId xmlns:a16="http://schemas.microsoft.com/office/drawing/2014/main" id="{160180D1-FC4A-F350-77AC-F92CD32FA0B7}"/>
              </a:ext>
            </a:extLst>
          </p:cNvPr>
          <p:cNvSpPr>
            <a:spLocks noGrp="1"/>
          </p:cNvSpPr>
          <p:nvPr>
            <p:ph type="dt" sz="half" idx="10"/>
          </p:nvPr>
        </p:nvSpPr>
        <p:spPr/>
        <p:txBody>
          <a:bodyPr/>
          <a:lstStyle/>
          <a:p>
            <a:pPr>
              <a:defRPr/>
            </a:pPr>
            <a:fld id="{EB46ABCE-4B03-4CB3-AD4D-21E588D1DF6B}" type="datetime1">
              <a:rPr lang="fi-FI"/>
              <a:pPr>
                <a:defRPr/>
              </a:pPr>
              <a:t>26.3.2025</a:t>
            </a:fld>
            <a:endParaRPr lang="fi-FI"/>
          </a:p>
        </p:txBody>
      </p:sp>
      <p:sp>
        <p:nvSpPr>
          <p:cNvPr id="5" name="Dian numeron paikkamerkki 4">
            <a:extLst>
              <a:ext uri="{FF2B5EF4-FFF2-40B4-BE49-F238E27FC236}">
                <a16:creationId xmlns:a16="http://schemas.microsoft.com/office/drawing/2014/main" id="{73764273-D2EE-CACB-2B46-BC32AEDB00E4}"/>
              </a:ext>
            </a:extLst>
          </p:cNvPr>
          <p:cNvSpPr>
            <a:spLocks noGrp="1"/>
          </p:cNvSpPr>
          <p:nvPr>
            <p:ph type="sldNum" sz="quarter" idx="11"/>
          </p:nvPr>
        </p:nvSpPr>
        <p:spPr/>
        <p:txBody>
          <a:bodyPr/>
          <a:lstStyle/>
          <a:p>
            <a:pPr>
              <a:defRPr/>
            </a:pPr>
            <a:fld id="{D3E21C87-9933-4CC4-B59B-21E3D54545C6}" type="slidenum">
              <a:rPr lang="fi-FI"/>
              <a:pPr>
                <a:defRPr/>
              </a:pPr>
              <a:t>18</a:t>
            </a:fld>
            <a:endParaRPr lang="fi-FI"/>
          </a:p>
        </p:txBody>
      </p:sp>
    </p:spTree>
    <p:extLst>
      <p:ext uri="{BB962C8B-B14F-4D97-AF65-F5344CB8AC3E}">
        <p14:creationId xmlns:p14="http://schemas.microsoft.com/office/powerpoint/2010/main" val="300189116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Muut ajankohtaiset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19</a:t>
            </a:fld>
            <a:endParaRPr lang="fi-FI"/>
          </a:p>
        </p:txBody>
      </p:sp>
    </p:spTree>
    <p:extLst>
      <p:ext uri="{BB962C8B-B14F-4D97-AF65-F5344CB8AC3E}">
        <p14:creationId xmlns:p14="http://schemas.microsoft.com/office/powerpoint/2010/main" val="28793302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599521-7E20-5E6B-0376-2262EF2D7B7A}"/>
              </a:ext>
            </a:extLst>
          </p:cNvPr>
          <p:cNvSpPr>
            <a:spLocks noGrp="1"/>
          </p:cNvSpPr>
          <p:nvPr>
            <p:ph type="title"/>
          </p:nvPr>
        </p:nvSpPr>
        <p:spPr/>
        <p:txBody>
          <a:bodyPr/>
          <a:lstStyle/>
          <a:p>
            <a:r>
              <a:rPr lang="fi-FI"/>
              <a:t>Asialista</a:t>
            </a:r>
          </a:p>
        </p:txBody>
      </p:sp>
      <p:sp>
        <p:nvSpPr>
          <p:cNvPr id="3" name="Sisällön paikkamerkki 2">
            <a:extLst>
              <a:ext uri="{FF2B5EF4-FFF2-40B4-BE49-F238E27FC236}">
                <a16:creationId xmlns:a16="http://schemas.microsoft.com/office/drawing/2014/main" id="{6033296A-F108-F27B-A19B-5664BC29C3E1}"/>
              </a:ext>
            </a:extLst>
          </p:cNvPr>
          <p:cNvSpPr>
            <a:spLocks noGrp="1"/>
          </p:cNvSpPr>
          <p:nvPr>
            <p:ph sz="half" idx="1"/>
          </p:nvPr>
        </p:nvSpPr>
        <p:spPr>
          <a:xfrm>
            <a:off x="838199" y="1825625"/>
            <a:ext cx="7241409" cy="4351338"/>
          </a:xfrm>
        </p:spPr>
        <p:txBody>
          <a:bodyPr/>
          <a:lstStyle/>
          <a:p>
            <a:pPr marL="457200" indent="-457200">
              <a:buFont typeface="+mj-lt"/>
              <a:buAutoNum type="arabicPeriod"/>
            </a:pPr>
            <a:r>
              <a:rPr lang="fi-FI" sz="2000"/>
              <a:t>Kokouksen avaus ja järjestäytyminen</a:t>
            </a:r>
          </a:p>
          <a:p>
            <a:pPr marL="457200" indent="-457200">
              <a:buFont typeface="+mj-lt"/>
              <a:buAutoNum type="arabicPeriod"/>
            </a:pPr>
            <a:r>
              <a:rPr lang="fi-FI" sz="2000"/>
              <a:t>Edellisen kokouksen pöytäkirja</a:t>
            </a:r>
            <a:endParaRPr lang="fi-FI" sz="2000">
              <a:ea typeface="Calibri"/>
              <a:cs typeface="Calibri"/>
            </a:endParaRPr>
          </a:p>
          <a:p>
            <a:pPr marL="457200" indent="-457200">
              <a:buAutoNum type="arabicPeriod"/>
            </a:pPr>
            <a:r>
              <a:rPr lang="fi-FI" sz="2000">
                <a:ea typeface="Calibri"/>
                <a:cs typeface="Calibri"/>
              </a:rPr>
              <a:t>Sotka-levähdysaluehanke (Veli-Matti Pekkarinen)</a:t>
            </a:r>
            <a:endParaRPr lang="fi-FI" sz="2000"/>
          </a:p>
          <a:p>
            <a:pPr marL="457200" indent="-457200">
              <a:buFont typeface="+mj-lt"/>
              <a:buAutoNum type="arabicPeriod"/>
            </a:pPr>
            <a:r>
              <a:rPr lang="fi-FI" sz="2000"/>
              <a:t>Vesienhoidon tilannekatsaus</a:t>
            </a:r>
            <a:endParaRPr lang="fi-FI" sz="2000">
              <a:ea typeface="Calibri" panose="020F0502020204030204"/>
              <a:cs typeface="Calibri" panose="020F0502020204030204"/>
            </a:endParaRPr>
          </a:p>
          <a:p>
            <a:pPr marL="457200" indent="-457200">
              <a:buFont typeface="+mj-lt"/>
              <a:buAutoNum type="arabicPeriod"/>
            </a:pPr>
            <a:r>
              <a:rPr lang="fi-FI" sz="2000"/>
              <a:t>Vesienhoitohankkeet ja rahoitushaut</a:t>
            </a:r>
            <a:endParaRPr lang="fi-FI" sz="2000">
              <a:ea typeface="Calibri"/>
              <a:cs typeface="Calibri"/>
            </a:endParaRPr>
          </a:p>
          <a:p>
            <a:pPr marL="457200" indent="-457200">
              <a:buFont typeface="+mj-lt"/>
              <a:buAutoNum type="arabicPeriod"/>
            </a:pPr>
            <a:r>
              <a:rPr lang="fi-FI" sz="2000"/>
              <a:t>Muut asiat</a:t>
            </a:r>
            <a:endParaRPr lang="fi-FI" sz="2000">
              <a:ea typeface="Calibri"/>
              <a:cs typeface="Calibri"/>
            </a:endParaRPr>
          </a:p>
          <a:p>
            <a:pPr lvl="1"/>
            <a:r>
              <a:rPr lang="fi-FI" sz="1600"/>
              <a:t>ACWA LIFE-valmistelu</a:t>
            </a:r>
            <a:endParaRPr lang="fi-FI" sz="1600">
              <a:ea typeface="Calibri"/>
              <a:cs typeface="Calibri"/>
            </a:endParaRPr>
          </a:p>
          <a:p>
            <a:pPr lvl="1"/>
            <a:r>
              <a:rPr lang="fi-FI" sz="1600"/>
              <a:t>Kyyveden valuma-aluetalkkari </a:t>
            </a:r>
            <a:endParaRPr lang="fi-FI" sz="1600">
              <a:ea typeface="Calibri"/>
              <a:cs typeface="Calibri"/>
            </a:endParaRPr>
          </a:p>
          <a:p>
            <a:pPr lvl="1"/>
            <a:r>
              <a:rPr lang="fi-FI" sz="1600" b="0" i="0">
                <a:effectLst/>
                <a:latin typeface="Calibri"/>
                <a:ea typeface="Calibri"/>
                <a:cs typeface="Calibri"/>
              </a:rPr>
              <a:t>Metsätaloudelle herkät vedet -aineiston julkaisu 27.3. </a:t>
            </a:r>
          </a:p>
          <a:p>
            <a:pPr lvl="1">
              <a:lnSpc>
                <a:spcPts val="1350"/>
              </a:lnSpc>
            </a:pPr>
            <a:r>
              <a:rPr lang="fi-FI" sz="1600" b="0" i="0" err="1">
                <a:effectLst/>
                <a:latin typeface="Calibri"/>
                <a:ea typeface="Calibri"/>
                <a:cs typeface="Calibri"/>
              </a:rPr>
              <a:t>Esvesienhoito</a:t>
            </a:r>
            <a:r>
              <a:rPr lang="fi-FI" sz="1600" b="0" i="0">
                <a:effectLst/>
                <a:latin typeface="Calibri"/>
                <a:ea typeface="Calibri"/>
                <a:cs typeface="Calibri"/>
              </a:rPr>
              <a:t>-sivusto uudistuu </a:t>
            </a:r>
          </a:p>
          <a:p>
            <a:pPr marL="342900" indent="-342900">
              <a:lnSpc>
                <a:spcPts val="1350"/>
              </a:lnSpc>
              <a:buClr>
                <a:srgbClr val="61C1D6"/>
              </a:buClr>
              <a:buAutoNum type="arabicPeriod"/>
            </a:pPr>
            <a:r>
              <a:rPr lang="fi-FI" sz="2000">
                <a:ea typeface="Calibri" panose="020F0502020204030204"/>
                <a:cs typeface="Calibri" panose="020F0502020204030204"/>
              </a:rPr>
              <a:t>Seuraava kokous </a:t>
            </a:r>
            <a:endParaRPr lang="en-US" sz="2000">
              <a:ea typeface="Calibri" panose="020F0502020204030204"/>
              <a:cs typeface="Calibri" panose="020F0502020204030204"/>
            </a:endParaRPr>
          </a:p>
          <a:p>
            <a:pPr marL="342900" indent="-342900">
              <a:lnSpc>
                <a:spcPts val="1350"/>
              </a:lnSpc>
              <a:buClr>
                <a:srgbClr val="61C1D6"/>
              </a:buClr>
              <a:buAutoNum type="arabicPeriod"/>
            </a:pPr>
            <a:r>
              <a:rPr lang="fi-FI" sz="2000">
                <a:ea typeface="Calibri" panose="020F0502020204030204"/>
                <a:cs typeface="Calibri" panose="020F0502020204030204"/>
              </a:rPr>
              <a:t>Kokouksen päättäminen </a:t>
            </a:r>
            <a:endParaRPr lang="fi-FI"/>
          </a:p>
          <a:p>
            <a:endParaRPr lang="fi-FI"/>
          </a:p>
        </p:txBody>
      </p:sp>
      <p:sp>
        <p:nvSpPr>
          <p:cNvPr id="4" name="Sisällön paikkamerkki 3">
            <a:extLst>
              <a:ext uri="{FF2B5EF4-FFF2-40B4-BE49-F238E27FC236}">
                <a16:creationId xmlns:a16="http://schemas.microsoft.com/office/drawing/2014/main" id="{70B83B54-D66D-455E-E83F-C3C3CF110015}"/>
              </a:ext>
            </a:extLst>
          </p:cNvPr>
          <p:cNvSpPr>
            <a:spLocks noGrp="1"/>
          </p:cNvSpPr>
          <p:nvPr>
            <p:ph sz="half" idx="2"/>
          </p:nvPr>
        </p:nvSpPr>
        <p:spPr/>
        <p:txBody>
          <a:bodyPr/>
          <a:lstStyle/>
          <a:p>
            <a:pPr algn="l" rtl="0" fontAlgn="base">
              <a:lnSpc>
                <a:spcPts val="1350"/>
              </a:lnSpc>
              <a:buFont typeface="+mj-lt"/>
              <a:buAutoNum type="arabicPeriod" startAt="8"/>
            </a:pPr>
            <a:endParaRPr lang="fi-FI" sz="2000" b="0" i="0">
              <a:effectLst/>
              <a:latin typeface="Calibri" panose="020F0502020204030204" pitchFamily="34" charset="0"/>
              <a:ea typeface="Calibri"/>
              <a:cs typeface="Calibri"/>
            </a:endParaRPr>
          </a:p>
          <a:p>
            <a:endParaRPr lang="fi-FI"/>
          </a:p>
        </p:txBody>
      </p:sp>
      <p:sp>
        <p:nvSpPr>
          <p:cNvPr id="5" name="Dian numeron paikkamerkki 4">
            <a:extLst>
              <a:ext uri="{FF2B5EF4-FFF2-40B4-BE49-F238E27FC236}">
                <a16:creationId xmlns:a16="http://schemas.microsoft.com/office/drawing/2014/main" id="{A78B4272-45E4-7712-6191-55D5B7F59290}"/>
              </a:ext>
            </a:extLst>
          </p:cNvPr>
          <p:cNvSpPr>
            <a:spLocks noGrp="1"/>
          </p:cNvSpPr>
          <p:nvPr>
            <p:ph type="sldNum" sz="quarter" idx="12"/>
          </p:nvPr>
        </p:nvSpPr>
        <p:spPr/>
        <p:txBody>
          <a:bodyPr/>
          <a:lstStyle/>
          <a:p>
            <a:pPr>
              <a:defRPr/>
            </a:pPr>
            <a:fld id="{2FEDAF99-A2A5-4333-8B48-EF593AC57C0E}" type="slidenum">
              <a:rPr lang="fi-FI" smtClean="0"/>
              <a:pPr>
                <a:defRPr/>
              </a:pPr>
              <a:t>2</a:t>
            </a:fld>
            <a:endParaRPr lang="fi-FI"/>
          </a:p>
        </p:txBody>
      </p:sp>
    </p:spTree>
    <p:extLst>
      <p:ext uri="{BB962C8B-B14F-4D97-AF65-F5344CB8AC3E}">
        <p14:creationId xmlns:p14="http://schemas.microsoft.com/office/powerpoint/2010/main" val="135386414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4FB39F-5BF9-7F5A-B5C4-C2B864A5009D}"/>
              </a:ext>
            </a:extLst>
          </p:cNvPr>
          <p:cNvSpPr>
            <a:spLocks noGrp="1"/>
          </p:cNvSpPr>
          <p:nvPr>
            <p:ph type="title"/>
          </p:nvPr>
        </p:nvSpPr>
        <p:spPr>
          <a:xfrm>
            <a:off x="7739149" y="1448916"/>
            <a:ext cx="3782291" cy="902975"/>
          </a:xfrm>
        </p:spPr>
        <p:txBody>
          <a:bodyPr>
            <a:normAutofit/>
          </a:bodyPr>
          <a:lstStyle/>
          <a:p>
            <a:r>
              <a:rPr lang="fi-FI" sz="3600"/>
              <a:t>ACWA LIFE-hanke </a:t>
            </a:r>
          </a:p>
        </p:txBody>
      </p:sp>
      <p:sp>
        <p:nvSpPr>
          <p:cNvPr id="3" name="Sisällön paikkamerkki 2">
            <a:extLst>
              <a:ext uri="{FF2B5EF4-FFF2-40B4-BE49-F238E27FC236}">
                <a16:creationId xmlns:a16="http://schemas.microsoft.com/office/drawing/2014/main" id="{AAA03E5C-D11B-AE73-5B2E-4A5018E3BCF6}"/>
              </a:ext>
            </a:extLst>
          </p:cNvPr>
          <p:cNvSpPr>
            <a:spLocks noGrp="1"/>
          </p:cNvSpPr>
          <p:nvPr>
            <p:ph idx="1"/>
          </p:nvPr>
        </p:nvSpPr>
        <p:spPr>
          <a:xfrm>
            <a:off x="7739149" y="2351891"/>
            <a:ext cx="4073236" cy="4089200"/>
          </a:xfrm>
        </p:spPr>
        <p:txBody>
          <a:bodyPr/>
          <a:lstStyle/>
          <a:p>
            <a:r>
              <a:rPr lang="fi-FI" sz="2000"/>
              <a:t>Alkuperäinen hankehakemus hylättiin kesäkuussa 2024</a:t>
            </a:r>
            <a:endParaRPr lang="fi-FI"/>
          </a:p>
          <a:p>
            <a:r>
              <a:rPr lang="fi-FI" sz="2000">
                <a:cs typeface="Calibri"/>
              </a:rPr>
              <a:t>Uusi hakemus 2-vaiheiseen hakuun syyskuussa 2024</a:t>
            </a:r>
          </a:p>
          <a:p>
            <a:pPr lvl="1"/>
            <a:r>
              <a:rPr lang="fi-FI" sz="2000">
                <a:cs typeface="Calibri"/>
              </a:rPr>
              <a:t>Viimeistelty hakemus maaliskuussa 2025</a:t>
            </a:r>
          </a:p>
          <a:p>
            <a:pPr lvl="1"/>
            <a:r>
              <a:rPr lang="fi-FI" sz="2000">
                <a:cs typeface="Calibri"/>
              </a:rPr>
              <a:t>Päätös kesäkuussa 2025</a:t>
            </a:r>
          </a:p>
          <a:p>
            <a:pPr>
              <a:buClr>
                <a:srgbClr val="61C1D6"/>
              </a:buClr>
            </a:pPr>
            <a:r>
              <a:rPr lang="fi-FI" sz="2000">
                <a:cs typeface="Calibri"/>
              </a:rPr>
              <a:t>Hankeaika 2026-2033, kokonaisbudjetti 27,6 milj. €</a:t>
            </a:r>
          </a:p>
          <a:p>
            <a:endParaRPr lang="fi-FI" sz="2000">
              <a:cs typeface="Calibri"/>
            </a:endParaRPr>
          </a:p>
          <a:p>
            <a:endParaRPr lang="fi-FI" sz="2000">
              <a:cs typeface="Calibri"/>
            </a:endParaRPr>
          </a:p>
          <a:p>
            <a:endParaRPr lang="fi-FI" sz="2000">
              <a:cs typeface="Calibri"/>
            </a:endParaRPr>
          </a:p>
          <a:p>
            <a:endParaRPr lang="fi-FI" sz="2000">
              <a:cs typeface="Calibri"/>
            </a:endParaRPr>
          </a:p>
          <a:p>
            <a:endParaRPr lang="fi-FI" sz="2000">
              <a:cs typeface="Calibri"/>
            </a:endParaRPr>
          </a:p>
        </p:txBody>
      </p:sp>
      <p:pic>
        <p:nvPicPr>
          <p:cNvPr id="1026" name="Picture 2" descr="Kuva, joka sisältää kohteen teksti, kartta, atlas&#10;&#10;Kuvaus luotu automaattisesti">
            <a:extLst>
              <a:ext uri="{FF2B5EF4-FFF2-40B4-BE49-F238E27FC236}">
                <a16:creationId xmlns:a16="http://schemas.microsoft.com/office/drawing/2014/main" id="{D43B436C-21A1-40EC-C27D-8783ACE47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02" y="1586459"/>
            <a:ext cx="7244495" cy="513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274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AD02-9D16-B0CC-6A1F-109BD3FFFB2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7FE8AF3-8FAE-E88C-29F0-E13A244BB65A}"/>
              </a:ext>
            </a:extLst>
          </p:cNvPr>
          <p:cNvSpPr>
            <a:spLocks noGrp="1"/>
          </p:cNvSpPr>
          <p:nvPr>
            <p:ph type="title"/>
          </p:nvPr>
        </p:nvSpPr>
        <p:spPr/>
        <p:txBody>
          <a:bodyPr/>
          <a:lstStyle/>
          <a:p>
            <a:r>
              <a:rPr lang="fi-FI"/>
              <a:t>Kyyveden valuma-aluetalkkarihanke</a:t>
            </a:r>
          </a:p>
        </p:txBody>
      </p:sp>
      <p:sp>
        <p:nvSpPr>
          <p:cNvPr id="3" name="Sisällön paikkamerkki 2">
            <a:extLst>
              <a:ext uri="{FF2B5EF4-FFF2-40B4-BE49-F238E27FC236}">
                <a16:creationId xmlns:a16="http://schemas.microsoft.com/office/drawing/2014/main" id="{D9B4D3D7-694E-BF36-2EE7-363D85493394}"/>
              </a:ext>
            </a:extLst>
          </p:cNvPr>
          <p:cNvSpPr>
            <a:spLocks noGrp="1"/>
          </p:cNvSpPr>
          <p:nvPr>
            <p:ph idx="1"/>
          </p:nvPr>
        </p:nvSpPr>
        <p:spPr>
          <a:xfrm>
            <a:off x="5120640" y="2492943"/>
            <a:ext cx="6233160" cy="4099457"/>
          </a:xfrm>
        </p:spPr>
        <p:txBody>
          <a:bodyPr/>
          <a:lstStyle/>
          <a:p>
            <a:r>
              <a:rPr lang="fi-FI" sz="2000"/>
              <a:t>Hanke päättynyt 31.12.2024</a:t>
            </a:r>
          </a:p>
          <a:p>
            <a:pPr lvl="1"/>
            <a:r>
              <a:rPr lang="fi-FI" sz="1500"/>
              <a:t>Yksi rakenne toteutettiin Hirsikankaansuolle</a:t>
            </a:r>
          </a:p>
          <a:p>
            <a:pPr lvl="1"/>
            <a:r>
              <a:rPr lang="fi-FI" sz="1500"/>
              <a:t>Variskankaansuon kohteen suunnitelma jäi aikataulun takia toteuttamatta</a:t>
            </a:r>
          </a:p>
          <a:p>
            <a:r>
              <a:rPr lang="fi-FI" sz="2000">
                <a:hlinkClick r:id="rId2"/>
              </a:rPr>
              <a:t>Loppuraportti</a:t>
            </a:r>
            <a:r>
              <a:rPr lang="fi-FI" sz="2000"/>
              <a:t> (2024)</a:t>
            </a:r>
          </a:p>
          <a:p>
            <a:r>
              <a:rPr lang="fi-FI" sz="2000" err="1"/>
              <a:t>Lietjärven</a:t>
            </a:r>
            <a:r>
              <a:rPr lang="fi-FI" sz="2000"/>
              <a:t> laskujoen kaksitasouomahankkeelle myönteinen rahoituspäätös EU:n maaseuturahaston Yleishyödylliset ympäristö- ja ilmastoinvestoinnit – hausta</a:t>
            </a:r>
          </a:p>
          <a:p>
            <a:pPr lvl="1"/>
            <a:r>
              <a:rPr lang="fi-FI" sz="1500"/>
              <a:t>Avustus yli 200 000 €, hakijana uudelleenaktivoitu ojitusyhteisö</a:t>
            </a:r>
          </a:p>
          <a:p>
            <a:r>
              <a:rPr lang="fi-FI" sz="2000"/>
              <a:t>Jatkohankkeelle pyritään järjestämään rahoitusta</a:t>
            </a:r>
          </a:p>
          <a:p>
            <a:pPr lvl="1"/>
            <a:r>
              <a:rPr lang="fi-FI" sz="1500"/>
              <a:t>ProAgria selvittää mahdollisuuksia</a:t>
            </a:r>
          </a:p>
        </p:txBody>
      </p:sp>
      <p:sp>
        <p:nvSpPr>
          <p:cNvPr id="4" name="Päivämäärän paikkamerkki 3">
            <a:extLst>
              <a:ext uri="{FF2B5EF4-FFF2-40B4-BE49-F238E27FC236}">
                <a16:creationId xmlns:a16="http://schemas.microsoft.com/office/drawing/2014/main" id="{DBD2AFC4-30D4-C3A5-34C0-20872698ADF5}"/>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45BACD05-1ADC-A439-B026-ECB1290197ED}"/>
              </a:ext>
            </a:extLst>
          </p:cNvPr>
          <p:cNvSpPr>
            <a:spLocks noGrp="1"/>
          </p:cNvSpPr>
          <p:nvPr>
            <p:ph type="sldNum" sz="quarter" idx="11"/>
          </p:nvPr>
        </p:nvSpPr>
        <p:spPr/>
        <p:txBody>
          <a:bodyPr/>
          <a:lstStyle/>
          <a:p>
            <a:pPr>
              <a:defRPr/>
            </a:pPr>
            <a:fld id="{2FEDAF99-A2A5-4333-8B48-EF593AC57C0E}" type="slidenum">
              <a:rPr lang="fi-FI" smtClean="0"/>
              <a:pPr>
                <a:defRPr/>
              </a:pPr>
              <a:t>21</a:t>
            </a:fld>
            <a:endParaRPr lang="fi-FI"/>
          </a:p>
        </p:txBody>
      </p:sp>
      <p:pic>
        <p:nvPicPr>
          <p:cNvPr id="8" name="Kuva 7">
            <a:extLst>
              <a:ext uri="{FF2B5EF4-FFF2-40B4-BE49-F238E27FC236}">
                <a16:creationId xmlns:a16="http://schemas.microsoft.com/office/drawing/2014/main" id="{DEF9CD54-4D97-B141-E02C-DC015D5199FD}"/>
              </a:ext>
            </a:extLst>
          </p:cNvPr>
          <p:cNvPicPr>
            <a:picLocks noChangeAspect="1"/>
          </p:cNvPicPr>
          <p:nvPr/>
        </p:nvPicPr>
        <p:blipFill>
          <a:blip r:embed="rId3"/>
          <a:stretch>
            <a:fillRect/>
          </a:stretch>
        </p:blipFill>
        <p:spPr>
          <a:xfrm>
            <a:off x="-3567" y="2842114"/>
            <a:ext cx="5017954" cy="3372601"/>
          </a:xfrm>
          <a:prstGeom prst="rect">
            <a:avLst/>
          </a:prstGeom>
        </p:spPr>
      </p:pic>
      <p:sp>
        <p:nvSpPr>
          <p:cNvPr id="9" name="Tekstiruutu 8">
            <a:extLst>
              <a:ext uri="{FF2B5EF4-FFF2-40B4-BE49-F238E27FC236}">
                <a16:creationId xmlns:a16="http://schemas.microsoft.com/office/drawing/2014/main" id="{B22825C4-592A-5F98-6609-B937FDB0225F}"/>
              </a:ext>
            </a:extLst>
          </p:cNvPr>
          <p:cNvSpPr txBox="1"/>
          <p:nvPr/>
        </p:nvSpPr>
        <p:spPr>
          <a:xfrm>
            <a:off x="119113" y="5906938"/>
            <a:ext cx="5720615" cy="307777"/>
          </a:xfrm>
          <a:prstGeom prst="rect">
            <a:avLst/>
          </a:prstGeom>
          <a:noFill/>
        </p:spPr>
        <p:txBody>
          <a:bodyPr wrap="square" rtlCol="0">
            <a:spAutoFit/>
          </a:bodyPr>
          <a:lstStyle/>
          <a:p>
            <a:r>
              <a:rPr lang="fi-FI" sz="1400">
                <a:solidFill>
                  <a:schemeClr val="bg1"/>
                </a:solidFill>
              </a:rPr>
              <a:t>Kuva: ProAgria </a:t>
            </a:r>
            <a:r>
              <a:rPr lang="fi-FI" sz="1400" err="1">
                <a:hlinkClick r:id="rId4"/>
              </a:rPr>
              <a:t>ProAgria</a:t>
            </a:r>
            <a:r>
              <a:rPr lang="fi-FI" sz="1400">
                <a:hlinkClick r:id="rId4"/>
              </a:rPr>
              <a:t> | Kyyveden valuma-aluetalkkari</a:t>
            </a:r>
            <a:endParaRPr lang="fi-FI" sz="1400"/>
          </a:p>
        </p:txBody>
      </p:sp>
    </p:spTree>
    <p:extLst>
      <p:ext uri="{BB962C8B-B14F-4D97-AF65-F5344CB8AC3E}">
        <p14:creationId xmlns:p14="http://schemas.microsoft.com/office/powerpoint/2010/main" val="220414533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F3C3820-1519-0C44-5D98-71E643E8DD3D}"/>
              </a:ext>
            </a:extLst>
          </p:cNvPr>
          <p:cNvSpPr>
            <a:spLocks noGrp="1"/>
          </p:cNvSpPr>
          <p:nvPr>
            <p:ph type="title"/>
          </p:nvPr>
        </p:nvSpPr>
        <p:spPr>
          <a:xfrm>
            <a:off x="838200" y="1516552"/>
            <a:ext cx="10515600" cy="694634"/>
          </a:xfrm>
        </p:spPr>
        <p:txBody>
          <a:bodyPr>
            <a:normAutofit fontScale="90000"/>
          </a:bodyPr>
          <a:lstStyle/>
          <a:p>
            <a:r>
              <a:rPr lang="fi-FI" sz="4400" b="1" i="0">
                <a:effectLst/>
                <a:latin typeface="Calibri" panose="020F0502020204030204" pitchFamily="34" charset="0"/>
              </a:rPr>
              <a:t>Metsätaloudelle herkät vesistöt</a:t>
            </a:r>
            <a:endParaRPr lang="fi-FI"/>
          </a:p>
        </p:txBody>
      </p:sp>
      <p:sp>
        <p:nvSpPr>
          <p:cNvPr id="3" name="Sisällön paikkamerkki 2">
            <a:extLst>
              <a:ext uri="{FF2B5EF4-FFF2-40B4-BE49-F238E27FC236}">
                <a16:creationId xmlns:a16="http://schemas.microsoft.com/office/drawing/2014/main" id="{309C2EFF-3FEA-75E5-69E6-D00F913D51B1}"/>
              </a:ext>
            </a:extLst>
          </p:cNvPr>
          <p:cNvSpPr>
            <a:spLocks noGrp="1"/>
          </p:cNvSpPr>
          <p:nvPr>
            <p:ph idx="1"/>
          </p:nvPr>
        </p:nvSpPr>
        <p:spPr>
          <a:xfrm>
            <a:off x="838200" y="2427316"/>
            <a:ext cx="10515600" cy="4165084"/>
          </a:xfrm>
        </p:spPr>
        <p:txBody>
          <a:bodyPr/>
          <a:lstStyle/>
          <a:p>
            <a:r>
              <a:rPr lang="fi-FI" sz="2000"/>
              <a:t>Aineisto on saatavilla </a:t>
            </a:r>
            <a:r>
              <a:rPr lang="fi-FI" sz="2000" err="1"/>
              <a:t>Syken</a:t>
            </a:r>
            <a:r>
              <a:rPr lang="fi-FI" sz="2000"/>
              <a:t> WMS- ja WFS-rajapintojen kautta sekä latauspakettina </a:t>
            </a:r>
            <a:r>
              <a:rPr lang="fi-FI" sz="2000" err="1"/>
              <a:t>Syken</a:t>
            </a:r>
            <a:r>
              <a:rPr lang="fi-FI" sz="2000"/>
              <a:t> Avoin tieto-sivuilta  27.3. Aineisto pyritään saamaan myös Paikkatietoikkunaan huhti-toukokuun aikana.</a:t>
            </a:r>
          </a:p>
          <a:p>
            <a:r>
              <a:rPr lang="fi-FI" sz="2000"/>
              <a:t>Aineiston sisällöstä ja käytöstä järjestetään info </a:t>
            </a:r>
            <a:r>
              <a:rPr lang="fi-FI" sz="2000" b="1"/>
              <a:t>hallinnon ulkopuolisille</a:t>
            </a:r>
            <a:r>
              <a:rPr lang="fi-FI" sz="2000"/>
              <a:t> </a:t>
            </a:r>
            <a:r>
              <a:rPr lang="fi-FI" sz="2000" b="1"/>
              <a:t>7.4.</a:t>
            </a:r>
            <a:r>
              <a:rPr lang="fi-FI" sz="2000"/>
              <a:t> </a:t>
            </a:r>
            <a:r>
              <a:rPr lang="fi-FI" sz="2000" b="1">
                <a:solidFill>
                  <a:srgbClr val="1E53A3"/>
                </a:solidFill>
                <a:effectLst/>
                <a:hlinkClick r:id="rId2" tooltip="https://teams.microsoft.com/l/meetup-join/19%3ameeting_zmuzmgu5odqtogiwns00zgm1lwiynzmtywrmnjbkotyznwri%40thread.v2/0?context=%7b%22tid%22%3a%22d95951a6-dfd3-4a74-9abb-f2b2cb89d671%22%2c%22oid%22%3a%222d9cfc4d-9e54-4b60-9464-56c6e81fc6c7%22%7d"/>
              </a:rPr>
              <a:t>Liity kokoukseen nyt</a:t>
            </a:r>
            <a:endParaRPr lang="fi-FI" sz="2000" b="1">
              <a:solidFill>
                <a:srgbClr val="1E53A3"/>
              </a:solidFill>
              <a:effectLst/>
            </a:endParaRPr>
          </a:p>
          <a:p>
            <a:r>
              <a:rPr lang="fi-FI" sz="2000"/>
              <a:t>Aineisto laadittu ELY-keskusten ja </a:t>
            </a:r>
            <a:r>
              <a:rPr lang="fi-FI" sz="2000" err="1"/>
              <a:t>Syken</a:t>
            </a:r>
            <a:r>
              <a:rPr lang="fi-FI" sz="2000"/>
              <a:t> yhteistyönä</a:t>
            </a:r>
          </a:p>
          <a:p>
            <a:pPr lvl="1"/>
            <a:r>
              <a:rPr lang="fi-FI" sz="2000"/>
              <a:t>tarkoituksena on auttaa huomioimaan metsätaloudelle herkät vesistöt jo siinä vaiheessa, kun metsänhoidon toimenpiteitä ryhdytään suunnittelemaa</a:t>
            </a:r>
          </a:p>
          <a:p>
            <a:pPr lvl="1"/>
            <a:r>
              <a:rPr lang="fi-FI" sz="2000"/>
              <a:t>Aineisto on suunnattu viranomaisten, metsänomistajien, metsänhoidon toimijoiden käyttöön</a:t>
            </a:r>
          </a:p>
          <a:p>
            <a:pPr lvl="1"/>
            <a:r>
              <a:rPr lang="fi-FI" sz="2000"/>
              <a:t>Aineiston laadinta kirjattiin yhdeksi metsätalouden vesiensuojelun ohjauskeinoksi vesienhoitosuunnitelmissa v. 2022–2027.</a:t>
            </a:r>
          </a:p>
          <a:p>
            <a:endParaRPr lang="fi-FI" sz="2000" b="1" i="0">
              <a:solidFill>
                <a:srgbClr val="1E53A3"/>
              </a:solidFill>
              <a:latin typeface="Calibri" panose="020F0502020204030204" pitchFamily="34" charset="0"/>
            </a:endParaRPr>
          </a:p>
          <a:p>
            <a:pPr lvl="1"/>
            <a:endParaRPr lang="fi-FI" sz="2000" b="0" i="0">
              <a:effectLst/>
              <a:latin typeface="Calibri" panose="020F0502020204030204" pitchFamily="34" charset="0"/>
            </a:endParaRPr>
          </a:p>
          <a:p>
            <a:pPr>
              <a:lnSpc>
                <a:spcPts val="1350"/>
              </a:lnSpc>
            </a:pPr>
            <a:endParaRPr lang="fi-FI" sz="2000" b="0" i="0">
              <a:effectLst/>
              <a:latin typeface="Calibri" panose="020F0502020204030204" pitchFamily="34" charset="0"/>
            </a:endParaRPr>
          </a:p>
          <a:p>
            <a:endParaRPr lang="fi-FI" sz="2000"/>
          </a:p>
        </p:txBody>
      </p:sp>
      <p:sp>
        <p:nvSpPr>
          <p:cNvPr id="4" name="Päivämäärän paikkamerkki 3">
            <a:extLst>
              <a:ext uri="{FF2B5EF4-FFF2-40B4-BE49-F238E27FC236}">
                <a16:creationId xmlns:a16="http://schemas.microsoft.com/office/drawing/2014/main" id="{C104FCFC-CD22-59C8-D85F-945D4C28F3D1}"/>
              </a:ext>
            </a:extLst>
          </p:cNvPr>
          <p:cNvSpPr>
            <a:spLocks noGrp="1"/>
          </p:cNvSpPr>
          <p:nvPr>
            <p:ph type="dt" sz="half" idx="10"/>
          </p:nvPr>
        </p:nvSpPr>
        <p:spPr/>
        <p:txBody>
          <a:bodyPr/>
          <a:lstStyle/>
          <a:p>
            <a:pPr>
              <a:defRPr/>
            </a:pPr>
            <a:fld id="{EB46ABCE-4B03-4CB3-AD4D-21E588D1DF6B}" type="datetime1">
              <a:rPr lang="fi-FI" smtClean="0"/>
              <a:pPr>
                <a:defRPr/>
              </a:pPr>
              <a:t>26.3.2025</a:t>
            </a:fld>
            <a:endParaRPr lang="fi-FI"/>
          </a:p>
        </p:txBody>
      </p:sp>
      <p:sp>
        <p:nvSpPr>
          <p:cNvPr id="5" name="Dian numeron paikkamerkki 4">
            <a:extLst>
              <a:ext uri="{FF2B5EF4-FFF2-40B4-BE49-F238E27FC236}">
                <a16:creationId xmlns:a16="http://schemas.microsoft.com/office/drawing/2014/main" id="{BBE43853-9092-E198-CC8B-0AB83D65EF81}"/>
              </a:ext>
            </a:extLst>
          </p:cNvPr>
          <p:cNvSpPr>
            <a:spLocks noGrp="1"/>
          </p:cNvSpPr>
          <p:nvPr>
            <p:ph type="sldNum" sz="quarter" idx="11"/>
          </p:nvPr>
        </p:nvSpPr>
        <p:spPr/>
        <p:txBody>
          <a:bodyPr/>
          <a:lstStyle/>
          <a:p>
            <a:pPr>
              <a:defRPr/>
            </a:pPr>
            <a:fld id="{D3E21C87-9933-4CC4-B59B-21E3D54545C6}" type="slidenum">
              <a:rPr lang="fi-FI" smtClean="0"/>
              <a:pPr>
                <a:defRPr/>
              </a:pPr>
              <a:t>22</a:t>
            </a:fld>
            <a:endParaRPr lang="fi-FI"/>
          </a:p>
        </p:txBody>
      </p:sp>
    </p:spTree>
    <p:extLst>
      <p:ext uri="{BB962C8B-B14F-4D97-AF65-F5344CB8AC3E}">
        <p14:creationId xmlns:p14="http://schemas.microsoft.com/office/powerpoint/2010/main" val="420428903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E67C05B-8259-5128-AE49-891B1222BE8B}"/>
              </a:ext>
            </a:extLst>
          </p:cNvPr>
          <p:cNvSpPr>
            <a:spLocks noGrp="1"/>
          </p:cNvSpPr>
          <p:nvPr>
            <p:ph idx="1"/>
          </p:nvPr>
        </p:nvSpPr>
        <p:spPr>
          <a:xfrm>
            <a:off x="838200" y="1571105"/>
            <a:ext cx="10515600" cy="5021295"/>
          </a:xfrm>
        </p:spPr>
        <p:txBody>
          <a:bodyPr/>
          <a:lstStyle/>
          <a:p>
            <a:r>
              <a:rPr lang="fi-FI" sz="1800"/>
              <a:t>Aineistossa tunnistettu puro, joki, lampi tai järvi on todennäköisesti herkkä sellaisille metsätaloustoimille, joilla on vaikutusta vesistöön esimerkiksi kiintoaine-, humus- tai ravinnekuormituksen kautta tai jotka muuttavat uoman varjostusta ja suojavyöhykkeen ominaisuuksia. </a:t>
            </a:r>
          </a:p>
          <a:p>
            <a:pPr lvl="1"/>
            <a:r>
              <a:rPr lang="fi-FI" sz="1800"/>
              <a:t>uudis- tai kunnostusojitus </a:t>
            </a:r>
          </a:p>
          <a:p>
            <a:pPr lvl="1"/>
            <a:r>
              <a:rPr lang="fi-FI" sz="1800"/>
              <a:t>uudistushakkuut ja niiden yhteydessä tehtävät voimaperäiset maanmuokkaukset (esim. ojitusmätästys)</a:t>
            </a:r>
          </a:p>
          <a:p>
            <a:pPr lvl="1"/>
            <a:r>
              <a:rPr lang="fi-FI" sz="1800"/>
              <a:t>rantapuuston käsittely uudistushakkuun tai harvennushakkuun yhteydessä</a:t>
            </a:r>
          </a:p>
          <a:p>
            <a:pPr lvl="1"/>
            <a:r>
              <a:rPr lang="fi-FI" sz="1800"/>
              <a:t>uomien ylitykset.</a:t>
            </a:r>
          </a:p>
          <a:p>
            <a:r>
              <a:rPr lang="fi-FI" sz="1800"/>
              <a:t>Metsätalouden vesiensuojelusta tulee huolehtia kaikkialla, mutta herkillä vesillä vaikutukset voivat olla muita vesistöjä suurempia. </a:t>
            </a:r>
          </a:p>
          <a:p>
            <a:r>
              <a:rPr lang="fi-FI" sz="1800"/>
              <a:t>Metsätaloustoimenpiteitä suunnitellessa tulee arvioida, minkälaisia vaikutuksia vesistöihin aiheutuu ja valita riittävän tehokkaat vesiensuojelutoimenpiteet kohdekohtaisesti. </a:t>
            </a:r>
          </a:p>
          <a:p>
            <a:r>
              <a:rPr lang="fi-FI" sz="1800"/>
              <a:t>Aineistolla ei ole suoria oikeusvaikutuksia, vaan sen tarkoitus on toimia herätteenä huomioimaan kuormitukselle herkät vesistöt.</a:t>
            </a:r>
          </a:p>
          <a:p>
            <a:endParaRPr lang="fi-FI" sz="1800"/>
          </a:p>
        </p:txBody>
      </p:sp>
      <p:sp>
        <p:nvSpPr>
          <p:cNvPr id="4" name="Päivämäärän paikkamerkki 3">
            <a:extLst>
              <a:ext uri="{FF2B5EF4-FFF2-40B4-BE49-F238E27FC236}">
                <a16:creationId xmlns:a16="http://schemas.microsoft.com/office/drawing/2014/main" id="{12002178-4AB6-DB74-B74C-E6FA780A78AB}"/>
              </a:ext>
            </a:extLst>
          </p:cNvPr>
          <p:cNvSpPr>
            <a:spLocks noGrp="1"/>
          </p:cNvSpPr>
          <p:nvPr>
            <p:ph type="dt" sz="half" idx="10"/>
          </p:nvPr>
        </p:nvSpPr>
        <p:spPr/>
        <p:txBody>
          <a:bodyPr/>
          <a:lstStyle/>
          <a:p>
            <a:pPr>
              <a:defRPr/>
            </a:pPr>
            <a:fld id="{EB46ABCE-4B03-4CB3-AD4D-21E588D1DF6B}" type="datetime1">
              <a:rPr lang="fi-FI" smtClean="0"/>
              <a:pPr>
                <a:defRPr/>
              </a:pPr>
              <a:t>26.3.2025</a:t>
            </a:fld>
            <a:endParaRPr lang="fi-FI"/>
          </a:p>
        </p:txBody>
      </p:sp>
      <p:sp>
        <p:nvSpPr>
          <p:cNvPr id="5" name="Dian numeron paikkamerkki 4">
            <a:extLst>
              <a:ext uri="{FF2B5EF4-FFF2-40B4-BE49-F238E27FC236}">
                <a16:creationId xmlns:a16="http://schemas.microsoft.com/office/drawing/2014/main" id="{2306FC79-06F5-138F-2A51-68EFE2D3E349}"/>
              </a:ext>
            </a:extLst>
          </p:cNvPr>
          <p:cNvSpPr>
            <a:spLocks noGrp="1"/>
          </p:cNvSpPr>
          <p:nvPr>
            <p:ph type="sldNum" sz="quarter" idx="11"/>
          </p:nvPr>
        </p:nvSpPr>
        <p:spPr/>
        <p:txBody>
          <a:bodyPr/>
          <a:lstStyle/>
          <a:p>
            <a:pPr>
              <a:defRPr/>
            </a:pPr>
            <a:fld id="{D3E21C87-9933-4CC4-B59B-21E3D54545C6}" type="slidenum">
              <a:rPr lang="fi-FI" smtClean="0"/>
              <a:pPr>
                <a:defRPr/>
              </a:pPr>
              <a:t>23</a:t>
            </a:fld>
            <a:endParaRPr lang="fi-FI"/>
          </a:p>
        </p:txBody>
      </p:sp>
    </p:spTree>
    <p:extLst>
      <p:ext uri="{BB962C8B-B14F-4D97-AF65-F5344CB8AC3E}">
        <p14:creationId xmlns:p14="http://schemas.microsoft.com/office/powerpoint/2010/main" val="18272719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9DA353-ED88-9A58-B32E-8747708206E1}"/>
              </a:ext>
            </a:extLst>
          </p:cNvPr>
          <p:cNvSpPr>
            <a:spLocks noGrp="1"/>
          </p:cNvSpPr>
          <p:nvPr>
            <p:ph type="title"/>
          </p:nvPr>
        </p:nvSpPr>
        <p:spPr/>
        <p:txBody>
          <a:bodyPr/>
          <a:lstStyle/>
          <a:p>
            <a:r>
              <a:rPr lang="fi-FI"/>
              <a:t>Esvesienhoito-sivusto uudistuu</a:t>
            </a:r>
          </a:p>
        </p:txBody>
      </p:sp>
      <p:sp>
        <p:nvSpPr>
          <p:cNvPr id="3" name="Sisällön paikkamerkki 2">
            <a:extLst>
              <a:ext uri="{FF2B5EF4-FFF2-40B4-BE49-F238E27FC236}">
                <a16:creationId xmlns:a16="http://schemas.microsoft.com/office/drawing/2014/main" id="{ECA2AA52-FD0A-C5DA-C1C0-9FE44AA3C7DB}"/>
              </a:ext>
            </a:extLst>
          </p:cNvPr>
          <p:cNvSpPr>
            <a:spLocks noGrp="1"/>
          </p:cNvSpPr>
          <p:nvPr>
            <p:ph idx="1"/>
          </p:nvPr>
        </p:nvSpPr>
        <p:spPr>
          <a:xfrm>
            <a:off x="838200" y="2660073"/>
            <a:ext cx="10515600" cy="3932327"/>
          </a:xfrm>
        </p:spPr>
        <p:txBody>
          <a:bodyPr/>
          <a:lstStyle/>
          <a:p>
            <a:pPr>
              <a:lnSpc>
                <a:spcPts val="1350"/>
              </a:lnSpc>
              <a:spcBef>
                <a:spcPts val="3000"/>
              </a:spcBef>
            </a:pPr>
            <a:r>
              <a:rPr lang="fi-FI">
                <a:latin typeface="Calibri" panose="020F0502020204030204" pitchFamily="34" charset="0"/>
              </a:rPr>
              <a:t>Jatkossa </a:t>
            </a:r>
            <a:r>
              <a:rPr lang="fi-FI">
                <a:latin typeface="Calibri" panose="020F0502020204030204" pitchFamily="34" charset="0"/>
                <a:hlinkClick r:id="rId2"/>
              </a:rPr>
              <a:t>https://esvesienhoito.fi/</a:t>
            </a:r>
            <a:r>
              <a:rPr lang="fi-FI">
                <a:latin typeface="Calibri" panose="020F0502020204030204" pitchFamily="34" charset="0"/>
              </a:rPr>
              <a:t> </a:t>
            </a:r>
          </a:p>
          <a:p>
            <a:pPr>
              <a:lnSpc>
                <a:spcPts val="1350"/>
              </a:lnSpc>
              <a:spcBef>
                <a:spcPts val="3000"/>
              </a:spcBef>
            </a:pPr>
            <a:r>
              <a:rPr lang="fi-FI">
                <a:latin typeface="Calibri" panose="020F0502020204030204" pitchFamily="34" charset="0"/>
              </a:rPr>
              <a:t>Sivustolle luodaan kokonaan uusi ilme</a:t>
            </a:r>
          </a:p>
          <a:p>
            <a:pPr>
              <a:lnSpc>
                <a:spcPts val="1350"/>
              </a:lnSpc>
              <a:spcBef>
                <a:spcPts val="3000"/>
              </a:spcBef>
            </a:pPr>
            <a:r>
              <a:rPr lang="fi-FI" b="0" i="0">
                <a:effectLst/>
                <a:latin typeface="Calibri" panose="020F0502020204030204" pitchFamily="34" charset="0"/>
              </a:rPr>
              <a:t>Toteuttajaksi on valittu Verkkoverstas</a:t>
            </a:r>
          </a:p>
          <a:p>
            <a:pPr>
              <a:lnSpc>
                <a:spcPts val="1350"/>
              </a:lnSpc>
              <a:spcBef>
                <a:spcPts val="3000"/>
              </a:spcBef>
            </a:pPr>
            <a:r>
              <a:rPr lang="fi-FI">
                <a:latin typeface="Calibri" panose="020F0502020204030204" pitchFamily="34" charset="0"/>
              </a:rPr>
              <a:t>Julkaistaan tänä keväänä</a:t>
            </a:r>
          </a:p>
          <a:p>
            <a:pPr>
              <a:lnSpc>
                <a:spcPts val="1350"/>
              </a:lnSpc>
              <a:spcBef>
                <a:spcPts val="3000"/>
              </a:spcBef>
            </a:pPr>
            <a:r>
              <a:rPr lang="fi-FI" b="0" i="0">
                <a:effectLst/>
                <a:latin typeface="Calibri" panose="020F0502020204030204" pitchFamily="34" charset="0"/>
              </a:rPr>
              <a:t>Jatkossakin kokousmuistiot ja raportit tal</a:t>
            </a:r>
            <a:r>
              <a:rPr lang="fi-FI">
                <a:latin typeface="Calibri" panose="020F0502020204030204" pitchFamily="34" charset="0"/>
              </a:rPr>
              <a:t>lennetaan sinne</a:t>
            </a:r>
          </a:p>
          <a:p>
            <a:pPr>
              <a:lnSpc>
                <a:spcPts val="1350"/>
              </a:lnSpc>
              <a:spcBef>
                <a:spcPts val="3000"/>
              </a:spcBef>
            </a:pPr>
            <a:r>
              <a:rPr lang="fi-FI" b="0" i="0">
                <a:effectLst/>
                <a:latin typeface="Calibri" panose="020F0502020204030204" pitchFamily="34" charset="0"/>
              </a:rPr>
              <a:t>Etelä-Savon vesienhoitoverkoston kotisivu</a:t>
            </a:r>
          </a:p>
          <a:p>
            <a:pPr>
              <a:lnSpc>
                <a:spcPts val="1350"/>
              </a:lnSpc>
              <a:spcBef>
                <a:spcPts val="3000"/>
              </a:spcBef>
            </a:pPr>
            <a:r>
              <a:rPr lang="fi-FI" b="0" i="0">
                <a:effectLst/>
                <a:latin typeface="Calibri" panose="020F0502020204030204" pitchFamily="34" charset="0"/>
              </a:rPr>
              <a:t>Palveluntuottajat voivat ilmoittaa omista palveluistaa</a:t>
            </a:r>
            <a:r>
              <a:rPr lang="fi-FI">
                <a:latin typeface="Calibri" panose="020F0502020204030204" pitchFamily="34" charset="0"/>
              </a:rPr>
              <a:t>n sivustolla</a:t>
            </a:r>
            <a:endParaRPr lang="fi-FI" b="0" i="0">
              <a:effectLst/>
              <a:latin typeface="Calibri" panose="020F0502020204030204" pitchFamily="34" charset="0"/>
            </a:endParaRPr>
          </a:p>
          <a:p>
            <a:endParaRPr lang="fi-FI"/>
          </a:p>
        </p:txBody>
      </p:sp>
      <p:sp>
        <p:nvSpPr>
          <p:cNvPr id="4" name="Päivämäärän paikkamerkki 3">
            <a:extLst>
              <a:ext uri="{FF2B5EF4-FFF2-40B4-BE49-F238E27FC236}">
                <a16:creationId xmlns:a16="http://schemas.microsoft.com/office/drawing/2014/main" id="{383431EC-47EE-992E-6322-C16E9492DCEF}"/>
              </a:ext>
            </a:extLst>
          </p:cNvPr>
          <p:cNvSpPr>
            <a:spLocks noGrp="1"/>
          </p:cNvSpPr>
          <p:nvPr>
            <p:ph type="dt" sz="half" idx="10"/>
          </p:nvPr>
        </p:nvSpPr>
        <p:spPr/>
        <p:txBody>
          <a:bodyPr/>
          <a:lstStyle/>
          <a:p>
            <a:pPr>
              <a:defRPr/>
            </a:pPr>
            <a:fld id="{EB46ABCE-4B03-4CB3-AD4D-21E588D1DF6B}" type="datetime1">
              <a:rPr lang="fi-FI" smtClean="0"/>
              <a:pPr>
                <a:defRPr/>
              </a:pPr>
              <a:t>26.3.2025</a:t>
            </a:fld>
            <a:endParaRPr lang="fi-FI"/>
          </a:p>
        </p:txBody>
      </p:sp>
      <p:sp>
        <p:nvSpPr>
          <p:cNvPr id="5" name="Dian numeron paikkamerkki 4">
            <a:extLst>
              <a:ext uri="{FF2B5EF4-FFF2-40B4-BE49-F238E27FC236}">
                <a16:creationId xmlns:a16="http://schemas.microsoft.com/office/drawing/2014/main" id="{7714F422-39C8-9FC5-3A93-ABD55D8028F4}"/>
              </a:ext>
            </a:extLst>
          </p:cNvPr>
          <p:cNvSpPr>
            <a:spLocks noGrp="1"/>
          </p:cNvSpPr>
          <p:nvPr>
            <p:ph type="sldNum" sz="quarter" idx="11"/>
          </p:nvPr>
        </p:nvSpPr>
        <p:spPr/>
        <p:txBody>
          <a:bodyPr/>
          <a:lstStyle/>
          <a:p>
            <a:pPr>
              <a:defRPr/>
            </a:pPr>
            <a:fld id="{D3E21C87-9933-4CC4-B59B-21E3D54545C6}" type="slidenum">
              <a:rPr lang="fi-FI" smtClean="0"/>
              <a:pPr>
                <a:defRPr/>
              </a:pPr>
              <a:t>24</a:t>
            </a:fld>
            <a:endParaRPr lang="fi-FI"/>
          </a:p>
        </p:txBody>
      </p:sp>
    </p:spTree>
    <p:extLst>
      <p:ext uri="{BB962C8B-B14F-4D97-AF65-F5344CB8AC3E}">
        <p14:creationId xmlns:p14="http://schemas.microsoft.com/office/powerpoint/2010/main" val="370806243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A7B40E-20B2-8EAD-6792-FF025B2A2551}"/>
              </a:ext>
            </a:extLst>
          </p:cNvPr>
          <p:cNvSpPr>
            <a:spLocks noGrp="1"/>
          </p:cNvSpPr>
          <p:nvPr>
            <p:ph type="title"/>
          </p:nvPr>
        </p:nvSpPr>
        <p:spPr/>
        <p:txBody>
          <a:bodyPr/>
          <a:lstStyle/>
          <a:p>
            <a:r>
              <a:rPr lang="fi-FI"/>
              <a:t>Muuta?</a:t>
            </a:r>
          </a:p>
        </p:txBody>
      </p:sp>
      <p:sp>
        <p:nvSpPr>
          <p:cNvPr id="3" name="Sisällön paikkamerkki 2">
            <a:extLst>
              <a:ext uri="{FF2B5EF4-FFF2-40B4-BE49-F238E27FC236}">
                <a16:creationId xmlns:a16="http://schemas.microsoft.com/office/drawing/2014/main" id="{47DB551C-D467-ABE7-28C5-4BC6BE75066F}"/>
              </a:ext>
            </a:extLst>
          </p:cNvPr>
          <p:cNvSpPr>
            <a:spLocks noGrp="1"/>
          </p:cNvSpPr>
          <p:nvPr>
            <p:ph idx="1"/>
          </p:nvPr>
        </p:nvSpPr>
        <p:spPr>
          <a:xfrm>
            <a:off x="922350" y="1860330"/>
            <a:ext cx="7822233" cy="4085499"/>
          </a:xfrm>
        </p:spPr>
        <p:txBody>
          <a:bodyPr/>
          <a:lstStyle/>
          <a:p>
            <a:endParaRPr lang="fi-FI"/>
          </a:p>
          <a:p>
            <a:endParaRPr lang="fi-FI"/>
          </a:p>
          <a:p>
            <a:endParaRPr lang="fi-FI"/>
          </a:p>
          <a:p>
            <a:r>
              <a:rPr lang="fi-FI"/>
              <a:t>Seuraava kokous: xx.xx.2025 klo </a:t>
            </a:r>
            <a:endParaRPr lang="fi-FI">
              <a:cs typeface="Calibri"/>
            </a:endParaRPr>
          </a:p>
          <a:p>
            <a:pPr lvl="1">
              <a:buFont typeface="Courier New" panose="020B0604020202020204" pitchFamily="34" charset="0"/>
              <a:buChar char="o"/>
            </a:pPr>
            <a:endParaRPr lang="fi-FI">
              <a:highlight>
                <a:srgbClr val="FFFF00"/>
              </a:highlight>
              <a:ea typeface="Calibri"/>
              <a:cs typeface="Calibri"/>
            </a:endParaRPr>
          </a:p>
        </p:txBody>
      </p:sp>
      <p:sp>
        <p:nvSpPr>
          <p:cNvPr id="5" name="Dian numeron paikkamerkki 4">
            <a:extLst>
              <a:ext uri="{FF2B5EF4-FFF2-40B4-BE49-F238E27FC236}">
                <a16:creationId xmlns:a16="http://schemas.microsoft.com/office/drawing/2014/main" id="{318ADD34-7127-667C-7D68-A68D366D69F6}"/>
              </a:ext>
            </a:extLst>
          </p:cNvPr>
          <p:cNvSpPr>
            <a:spLocks noGrp="1"/>
          </p:cNvSpPr>
          <p:nvPr>
            <p:ph type="sldNum" sz="quarter" idx="4"/>
          </p:nvPr>
        </p:nvSpPr>
        <p:spPr/>
        <p:txBody>
          <a:bodyPr/>
          <a:lstStyle/>
          <a:p>
            <a:pPr algn="l"/>
            <a:fld id="{03D2D5F4-4871-4469-8343-ED7F6811B37D}" type="slidenum">
              <a:rPr lang="fi-FI" smtClean="0"/>
              <a:pPr algn="l"/>
              <a:t>25</a:t>
            </a:fld>
            <a:endParaRPr lang="fi-FI"/>
          </a:p>
        </p:txBody>
      </p:sp>
      <p:sp>
        <p:nvSpPr>
          <p:cNvPr id="6" name="Päivämäärän paikkamerkki 5">
            <a:extLst>
              <a:ext uri="{FF2B5EF4-FFF2-40B4-BE49-F238E27FC236}">
                <a16:creationId xmlns:a16="http://schemas.microsoft.com/office/drawing/2014/main" id="{8010B3C0-24A3-A111-3DCD-D0DD361EDF36}"/>
              </a:ext>
            </a:extLst>
          </p:cNvPr>
          <p:cNvSpPr>
            <a:spLocks noGrp="1"/>
          </p:cNvSpPr>
          <p:nvPr>
            <p:ph type="dt" sz="half" idx="2"/>
          </p:nvPr>
        </p:nvSpPr>
        <p:spPr/>
        <p:txBody>
          <a:bodyPr/>
          <a:lstStyle/>
          <a:p>
            <a:pPr algn="r"/>
            <a:r>
              <a:rPr lang="fi-FI"/>
              <a:t>10.11.2022   |   </a:t>
            </a:r>
          </a:p>
        </p:txBody>
      </p:sp>
    </p:spTree>
    <p:extLst>
      <p:ext uri="{BB962C8B-B14F-4D97-AF65-F5344CB8AC3E}">
        <p14:creationId xmlns:p14="http://schemas.microsoft.com/office/powerpoint/2010/main" val="38420483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D439F-2A21-FFAE-3462-C6CF29F9F034}"/>
              </a:ext>
            </a:extLst>
          </p:cNvPr>
          <p:cNvSpPr>
            <a:spLocks noGrp="1"/>
          </p:cNvSpPr>
          <p:nvPr>
            <p:ph type="ctrTitle"/>
          </p:nvPr>
        </p:nvSpPr>
        <p:spPr/>
        <p:txBody>
          <a:bodyPr/>
          <a:lstStyle/>
          <a:p>
            <a:r>
              <a:rPr lang="fi-FI">
                <a:solidFill>
                  <a:srgbClr val="FFFFFF"/>
                </a:solidFill>
                <a:ea typeface="Calibri"/>
                <a:cs typeface="Calibri"/>
              </a:rPr>
              <a:t>SOTKA-levähdysaluehanke</a:t>
            </a:r>
          </a:p>
        </p:txBody>
      </p:sp>
    </p:spTree>
    <p:extLst>
      <p:ext uri="{BB962C8B-B14F-4D97-AF65-F5344CB8AC3E}">
        <p14:creationId xmlns:p14="http://schemas.microsoft.com/office/powerpoint/2010/main" val="871571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a:xfrm>
            <a:off x="2989042" y="3429000"/>
            <a:ext cx="8193024" cy="1800000"/>
          </a:xfrm>
        </p:spPr>
        <p:txBody>
          <a:bodyPr/>
          <a:lstStyle/>
          <a:p>
            <a:r>
              <a:rPr lang="fi-FI" sz="4000" b="1"/>
              <a:t>Vesienhoidon tilannekatsaus</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4</a:t>
            </a:fld>
            <a:endParaRPr lang="fi-FI"/>
          </a:p>
        </p:txBody>
      </p:sp>
    </p:spTree>
    <p:extLst>
      <p:ext uri="{BB962C8B-B14F-4D97-AF65-F5344CB8AC3E}">
        <p14:creationId xmlns:p14="http://schemas.microsoft.com/office/powerpoint/2010/main" val="22528767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A1DEFF-2F3C-6743-062F-B4339C7396E9}"/>
              </a:ext>
            </a:extLst>
          </p:cNvPr>
          <p:cNvSpPr>
            <a:spLocks noGrp="1"/>
          </p:cNvSpPr>
          <p:nvPr>
            <p:ph type="title"/>
          </p:nvPr>
        </p:nvSpPr>
        <p:spPr/>
        <p:txBody>
          <a:bodyPr/>
          <a:lstStyle/>
          <a:p>
            <a:r>
              <a:rPr lang="fi-FI">
                <a:ea typeface="Calibri"/>
                <a:cs typeface="Calibri"/>
              </a:rPr>
              <a:t>Vesienhoidon tilannekatsaus </a:t>
            </a:r>
            <a:endParaRPr lang="fi-FI"/>
          </a:p>
        </p:txBody>
      </p:sp>
      <p:sp>
        <p:nvSpPr>
          <p:cNvPr id="3" name="Sisällön paikkamerkki 2">
            <a:extLst>
              <a:ext uri="{FF2B5EF4-FFF2-40B4-BE49-F238E27FC236}">
                <a16:creationId xmlns:a16="http://schemas.microsoft.com/office/drawing/2014/main" id="{D3BA7E6E-8D4C-FF0E-C629-BD9DF2AF2EBB}"/>
              </a:ext>
            </a:extLst>
          </p:cNvPr>
          <p:cNvSpPr>
            <a:spLocks noGrp="1"/>
          </p:cNvSpPr>
          <p:nvPr>
            <p:ph idx="1"/>
          </p:nvPr>
        </p:nvSpPr>
        <p:spPr>
          <a:xfrm>
            <a:off x="838200" y="2842114"/>
            <a:ext cx="5042338" cy="3750286"/>
          </a:xfrm>
        </p:spPr>
        <p:txBody>
          <a:bodyPr/>
          <a:lstStyle/>
          <a:p>
            <a:pPr marL="0" indent="0">
              <a:buNone/>
            </a:pPr>
            <a:r>
              <a:rPr lang="fi-FI" sz="1400" b="1"/>
              <a:t>2024</a:t>
            </a:r>
          </a:p>
          <a:p>
            <a:pPr marL="356870" indent="-356870">
              <a:spcBef>
                <a:spcPts val="600"/>
              </a:spcBef>
            </a:pPr>
            <a:r>
              <a:rPr lang="fi-FI" sz="1400">
                <a:cs typeface="Arial"/>
              </a:rPr>
              <a:t>Kuulemispalautteen kokoaminen</a:t>
            </a:r>
            <a:endParaRPr lang="fi-FI" sz="1400"/>
          </a:p>
          <a:p>
            <a:pPr marL="356870" indent="-356870">
              <a:spcBef>
                <a:spcPts val="600"/>
              </a:spcBef>
            </a:pPr>
            <a:r>
              <a:rPr lang="fi-FI" sz="1400"/>
              <a:t>Pintavesien tyypittelyn tarkistus</a:t>
            </a:r>
            <a:endParaRPr lang="fi-FI" sz="1400">
              <a:ea typeface="Calibri"/>
              <a:cs typeface="Calibri"/>
            </a:endParaRPr>
          </a:p>
          <a:p>
            <a:pPr marL="356870" indent="-356870">
              <a:spcBef>
                <a:spcPts val="600"/>
              </a:spcBef>
            </a:pPr>
            <a:r>
              <a:rPr lang="fi-FI" sz="1400"/>
              <a:t>Suunnitteluoppaiden päivittäminen, mm. luokitteluoppaat</a:t>
            </a:r>
            <a:endParaRPr lang="fi-FI" sz="1400">
              <a:ea typeface="Calibri"/>
              <a:cs typeface="Calibri"/>
            </a:endParaRPr>
          </a:p>
          <a:p>
            <a:pPr marL="356870" indent="-356870">
              <a:spcBef>
                <a:spcPts val="600"/>
              </a:spcBef>
            </a:pPr>
            <a:r>
              <a:rPr lang="fi-FI" sz="1400"/>
              <a:t>Paineiden (pintavedet) ja riskien (pohjavedet) arviointi käynnistyy</a:t>
            </a:r>
            <a:endParaRPr lang="fi-FI" sz="1400" b="1">
              <a:ea typeface="Calibri"/>
              <a:cs typeface="Calibri"/>
            </a:endParaRPr>
          </a:p>
          <a:p>
            <a:pPr marL="356870" indent="-356870">
              <a:spcBef>
                <a:spcPts val="600"/>
              </a:spcBef>
            </a:pPr>
            <a:r>
              <a:rPr lang="fi-FI" sz="1400"/>
              <a:t>3. vesienhoitokauden toimenpiteiden toteutuksen väliarvio </a:t>
            </a:r>
          </a:p>
          <a:p>
            <a:pPr marL="356870" indent="-356870">
              <a:spcBef>
                <a:spcPts val="600"/>
              </a:spcBef>
            </a:pPr>
            <a:r>
              <a:rPr lang="fi-FI" sz="1400"/>
              <a:t>Toimenpiteiden suunnittelun kehittäminen ja ohjeistus, </a:t>
            </a:r>
            <a:r>
              <a:rPr lang="fi-FI" sz="1400">
                <a:cs typeface="Calibri"/>
              </a:rPr>
              <a:t>s</a:t>
            </a:r>
            <a:r>
              <a:rPr lang="fi-FI" sz="1400">
                <a:ea typeface="Calibri"/>
                <a:cs typeface="Calibri"/>
              </a:rPr>
              <a:t>idosryhmätyöpajat</a:t>
            </a:r>
          </a:p>
          <a:p>
            <a:pPr marL="356870" indent="-356870">
              <a:spcBef>
                <a:spcPts val="600"/>
              </a:spcBef>
            </a:pPr>
            <a:r>
              <a:rPr lang="fi-FI" sz="1400"/>
              <a:t>Aluehallinnon uudistus</a:t>
            </a:r>
            <a:endParaRPr lang="fi-FI" sz="1400">
              <a:cs typeface="Arial"/>
            </a:endParaRPr>
          </a:p>
          <a:p>
            <a:pPr marL="0" indent="0">
              <a:buNone/>
            </a:pPr>
            <a:endParaRPr lang="fi-FI" sz="1200"/>
          </a:p>
        </p:txBody>
      </p:sp>
      <p:sp>
        <p:nvSpPr>
          <p:cNvPr id="4" name="Päivämäärän paikkamerkki 3">
            <a:extLst>
              <a:ext uri="{FF2B5EF4-FFF2-40B4-BE49-F238E27FC236}">
                <a16:creationId xmlns:a16="http://schemas.microsoft.com/office/drawing/2014/main" id="{FD6EBC7C-B92F-6D3A-FD69-0AE7D70BB0E9}"/>
              </a:ext>
            </a:extLst>
          </p:cNvPr>
          <p:cNvSpPr>
            <a:spLocks noGrp="1"/>
          </p:cNvSpPr>
          <p:nvPr>
            <p:ph type="dt" sz="half" idx="10"/>
          </p:nvPr>
        </p:nvSpPr>
        <p:spPr/>
        <p:txBody>
          <a:bodyPr/>
          <a:lstStyle/>
          <a:p>
            <a:pPr>
              <a:defRPr/>
            </a:pPr>
            <a:fld id="{EB46ABCE-4B03-4CB3-AD4D-21E588D1DF6B}" type="datetime1">
              <a:rPr lang="fi-FI"/>
              <a:pPr>
                <a:defRPr/>
              </a:pPr>
              <a:t>26.3.2025</a:t>
            </a:fld>
            <a:endParaRPr lang="fi-FI"/>
          </a:p>
        </p:txBody>
      </p:sp>
      <p:sp>
        <p:nvSpPr>
          <p:cNvPr id="5" name="Dian numeron paikkamerkki 4">
            <a:extLst>
              <a:ext uri="{FF2B5EF4-FFF2-40B4-BE49-F238E27FC236}">
                <a16:creationId xmlns:a16="http://schemas.microsoft.com/office/drawing/2014/main" id="{FF7A8908-F022-BE9D-F363-D8BD2527B89D}"/>
              </a:ext>
            </a:extLst>
          </p:cNvPr>
          <p:cNvSpPr>
            <a:spLocks noGrp="1"/>
          </p:cNvSpPr>
          <p:nvPr>
            <p:ph type="sldNum" sz="quarter" idx="11"/>
          </p:nvPr>
        </p:nvSpPr>
        <p:spPr/>
        <p:txBody>
          <a:bodyPr/>
          <a:lstStyle/>
          <a:p>
            <a:pPr>
              <a:defRPr/>
            </a:pPr>
            <a:fld id="{D3E21C87-9933-4CC4-B59B-21E3D54545C6}" type="slidenum">
              <a:rPr lang="fi-FI"/>
              <a:pPr>
                <a:defRPr/>
              </a:pPr>
              <a:t>5</a:t>
            </a:fld>
            <a:endParaRPr lang="fi-FI"/>
          </a:p>
        </p:txBody>
      </p:sp>
      <p:sp>
        <p:nvSpPr>
          <p:cNvPr id="6" name="Sisällön paikkamerkki 2">
            <a:extLst>
              <a:ext uri="{FF2B5EF4-FFF2-40B4-BE49-F238E27FC236}">
                <a16:creationId xmlns:a16="http://schemas.microsoft.com/office/drawing/2014/main" id="{158D7A60-0EBD-0783-E79A-B9F04160C0A4}"/>
              </a:ext>
            </a:extLst>
          </p:cNvPr>
          <p:cNvSpPr txBox="1">
            <a:spLocks/>
          </p:cNvSpPr>
          <p:nvPr/>
        </p:nvSpPr>
        <p:spPr bwMode="auto">
          <a:xfrm>
            <a:off x="6089433" y="2842114"/>
            <a:ext cx="5042338" cy="375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00000"/>
              </a:lnSpc>
              <a:spcBef>
                <a:spcPts val="15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fi-FI" sz="1400" b="1"/>
              <a:t>2025</a:t>
            </a:r>
            <a:endParaRPr lang="fi-FI" sz="1400" b="1">
              <a:cs typeface="Arial"/>
            </a:endParaRPr>
          </a:p>
          <a:p>
            <a:pPr marL="356870" indent="-356870">
              <a:spcBef>
                <a:spcPts val="600"/>
              </a:spcBef>
            </a:pPr>
            <a:r>
              <a:rPr lang="fi-FI" sz="1400"/>
              <a:t>Vesien tilan ja paineiden arviointi valmistuu</a:t>
            </a:r>
          </a:p>
          <a:p>
            <a:pPr marL="356870" indent="-356870">
              <a:spcBef>
                <a:spcPts val="600"/>
              </a:spcBef>
            </a:pPr>
            <a:r>
              <a:rPr lang="fi-FI" sz="1400"/>
              <a:t>Toimenpiteiden suunnittelun ohjeistus ja tietojärjestelmät</a:t>
            </a:r>
            <a:endParaRPr lang="fi-FI" sz="1400">
              <a:cs typeface="Arial"/>
            </a:endParaRPr>
          </a:p>
          <a:p>
            <a:pPr marL="356870" indent="-356870">
              <a:spcBef>
                <a:spcPts val="600"/>
              </a:spcBef>
            </a:pPr>
            <a:r>
              <a:rPr lang="fi-FI" sz="1400"/>
              <a:t>Toimenpiteiden suunnittelu alkaa</a:t>
            </a:r>
            <a:endParaRPr lang="fi-FI" sz="1400">
              <a:cs typeface="Arial"/>
            </a:endParaRPr>
          </a:p>
          <a:p>
            <a:pPr marL="356870" indent="-356870">
              <a:spcBef>
                <a:spcPts val="600"/>
              </a:spcBef>
            </a:pPr>
            <a:r>
              <a:rPr lang="fi-FI" sz="1400"/>
              <a:t>Aluehallinnon uudistus</a:t>
            </a:r>
          </a:p>
          <a:p>
            <a:pPr marL="0" indent="0">
              <a:spcBef>
                <a:spcPts val="600"/>
              </a:spcBef>
              <a:buFont typeface="Arial" panose="020B0604020202020204" pitchFamily="34" charset="0"/>
              <a:buNone/>
            </a:pPr>
            <a:r>
              <a:rPr lang="fi-FI" sz="1400" b="1">
                <a:cs typeface="Arial"/>
              </a:rPr>
              <a:t>2026</a:t>
            </a:r>
          </a:p>
          <a:p>
            <a:pPr marL="356870" indent="-356870">
              <a:spcBef>
                <a:spcPts val="600"/>
              </a:spcBef>
            </a:pPr>
            <a:r>
              <a:rPr lang="fi-FI" sz="1400"/>
              <a:t>Toiminta uusissa organisaatioissa (LVV, EVK)</a:t>
            </a:r>
          </a:p>
          <a:p>
            <a:pPr marL="356870" indent="-356870">
              <a:spcBef>
                <a:spcPts val="600"/>
              </a:spcBef>
            </a:pPr>
            <a:r>
              <a:rPr lang="fi-FI" sz="1400"/>
              <a:t>Toimenpiteiden suunnittelu valmistuu</a:t>
            </a:r>
          </a:p>
          <a:p>
            <a:pPr marL="356870" indent="-356870">
              <a:spcBef>
                <a:spcPts val="600"/>
              </a:spcBef>
            </a:pPr>
            <a:r>
              <a:rPr lang="fi-FI" sz="1400"/>
              <a:t>Vesienhoitosuunnitelma- ja toimenpideohjelmaehdotukset valmistuvat</a:t>
            </a:r>
          </a:p>
          <a:p>
            <a:pPr marL="356870" indent="-356870">
              <a:spcBef>
                <a:spcPts val="600"/>
              </a:spcBef>
            </a:pPr>
            <a:r>
              <a:rPr lang="fi-FI" sz="1400"/>
              <a:t>Kuuleminen alkaa</a:t>
            </a:r>
          </a:p>
        </p:txBody>
      </p:sp>
    </p:spTree>
    <p:extLst>
      <p:ext uri="{BB962C8B-B14F-4D97-AF65-F5344CB8AC3E}">
        <p14:creationId xmlns:p14="http://schemas.microsoft.com/office/powerpoint/2010/main" val="405129132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66B963F3-1661-79E6-2030-650D79E18F9C}"/>
              </a:ext>
            </a:extLst>
          </p:cNvPr>
          <p:cNvSpPr>
            <a:spLocks noGrp="1"/>
          </p:cNvSpPr>
          <p:nvPr>
            <p:ph type="dt" sz="half" idx="10"/>
          </p:nvPr>
        </p:nvSpPr>
        <p:spPr/>
        <p:txBody>
          <a:bodyPr/>
          <a:lstStyle/>
          <a:p>
            <a:pPr>
              <a:defRPr/>
            </a:pPr>
            <a:fld id="{EB46ABCE-4B03-4CB3-AD4D-21E588D1DF6B}" type="datetime1">
              <a:rPr lang="fi-FI"/>
              <a:pPr>
                <a:defRPr/>
              </a:pPr>
              <a:t>26.3.2025</a:t>
            </a:fld>
            <a:endParaRPr lang="fi-FI"/>
          </a:p>
        </p:txBody>
      </p:sp>
      <p:sp>
        <p:nvSpPr>
          <p:cNvPr id="5" name="Dian numeron paikkamerkki 4">
            <a:extLst>
              <a:ext uri="{FF2B5EF4-FFF2-40B4-BE49-F238E27FC236}">
                <a16:creationId xmlns:a16="http://schemas.microsoft.com/office/drawing/2014/main" id="{3E0530AA-5657-C337-692D-E294649353F7}"/>
              </a:ext>
            </a:extLst>
          </p:cNvPr>
          <p:cNvSpPr>
            <a:spLocks noGrp="1"/>
          </p:cNvSpPr>
          <p:nvPr>
            <p:ph type="sldNum" sz="quarter" idx="11"/>
          </p:nvPr>
        </p:nvSpPr>
        <p:spPr/>
        <p:txBody>
          <a:bodyPr/>
          <a:lstStyle/>
          <a:p>
            <a:pPr>
              <a:defRPr/>
            </a:pPr>
            <a:fld id="{D3E21C87-9933-4CC4-B59B-21E3D54545C6}" type="slidenum">
              <a:rPr lang="fi-FI"/>
              <a:pPr>
                <a:defRPr/>
              </a:pPr>
              <a:t>6</a:t>
            </a:fld>
            <a:endParaRPr lang="fi-FI"/>
          </a:p>
        </p:txBody>
      </p:sp>
      <p:pic>
        <p:nvPicPr>
          <p:cNvPr id="1028" name="Picture 4">
            <a:extLst>
              <a:ext uri="{FF2B5EF4-FFF2-40B4-BE49-F238E27FC236}">
                <a16:creationId xmlns:a16="http://schemas.microsoft.com/office/drawing/2014/main" id="{FB2D1C6E-4095-1544-B38E-E14ECAF4B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575" y="1590339"/>
            <a:ext cx="8372817" cy="470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7519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B8B0-F02A-EAD0-C80E-0443B0640DB6}"/>
              </a:ext>
            </a:extLst>
          </p:cNvPr>
          <p:cNvSpPr>
            <a:spLocks noGrp="1"/>
          </p:cNvSpPr>
          <p:nvPr>
            <p:ph type="title"/>
          </p:nvPr>
        </p:nvSpPr>
        <p:spPr>
          <a:xfrm>
            <a:off x="838200" y="1516551"/>
            <a:ext cx="10515600" cy="730035"/>
          </a:xfrm>
        </p:spPr>
        <p:txBody>
          <a:bodyPr/>
          <a:lstStyle/>
          <a:p>
            <a:r>
              <a:rPr lang="fi-FI"/>
              <a:t>Pintavesien luokittelu</a:t>
            </a:r>
          </a:p>
        </p:txBody>
      </p:sp>
      <p:sp>
        <p:nvSpPr>
          <p:cNvPr id="3" name="Sisällön paikkamerkki 2">
            <a:extLst>
              <a:ext uri="{FF2B5EF4-FFF2-40B4-BE49-F238E27FC236}">
                <a16:creationId xmlns:a16="http://schemas.microsoft.com/office/drawing/2014/main" id="{59153DCB-BBB8-B5C8-6067-BFA10E3E1A1E}"/>
              </a:ext>
            </a:extLst>
          </p:cNvPr>
          <p:cNvSpPr>
            <a:spLocks noGrp="1"/>
          </p:cNvSpPr>
          <p:nvPr>
            <p:ph idx="1"/>
          </p:nvPr>
        </p:nvSpPr>
        <p:spPr>
          <a:xfrm>
            <a:off x="838200" y="2246586"/>
            <a:ext cx="10515600" cy="4345814"/>
          </a:xfrm>
        </p:spPr>
        <p:txBody>
          <a:bodyPr/>
          <a:lstStyle/>
          <a:p>
            <a:r>
              <a:rPr lang="fi-FI" sz="2000"/>
              <a:t>Luokitteluprosessi on käynnistynyt paineiden ja </a:t>
            </a:r>
            <a:r>
              <a:rPr lang="fi-FI" sz="2000" err="1"/>
              <a:t>HyMo</a:t>
            </a:r>
            <a:r>
              <a:rPr lang="fi-FI" sz="2000"/>
              <a:t>-tilan arvioinnilla ja parhaillaan käynnistellään jokien ekologisen tilan luokittelua</a:t>
            </a:r>
          </a:p>
          <a:p>
            <a:r>
              <a:rPr lang="fi-FI" sz="2000"/>
              <a:t>One-out, </a:t>
            </a:r>
            <a:r>
              <a:rPr lang="fi-FI" sz="2000" err="1"/>
              <a:t>all</a:t>
            </a:r>
            <a:r>
              <a:rPr lang="fi-FI" sz="2000"/>
              <a:t>-out –periaate luokittelussa (</a:t>
            </a:r>
            <a:r>
              <a:rPr lang="fi-FI" sz="2000" err="1"/>
              <a:t>OoAo</a:t>
            </a:r>
            <a:r>
              <a:rPr lang="fi-FI" sz="2000"/>
              <a:t>)</a:t>
            </a:r>
          </a:p>
          <a:p>
            <a:pPr lvl="1"/>
            <a:r>
              <a:rPr lang="fi-FI" sz="1800"/>
              <a:t>Yleisen </a:t>
            </a:r>
            <a:r>
              <a:rPr lang="fi-FI" sz="1800" err="1"/>
              <a:t>VPD:n</a:t>
            </a:r>
            <a:r>
              <a:rPr lang="fi-FI" sz="1800"/>
              <a:t> EU-tulkinnan mukaan ekologisen tilan luokka tulee määräytyä heikoimmassa tilassa olevan </a:t>
            </a:r>
            <a:r>
              <a:rPr lang="fi-FI" sz="1800" b="1"/>
              <a:t>laatutekijän</a:t>
            </a:r>
            <a:r>
              <a:rPr lang="fi-FI" sz="1800"/>
              <a:t> mukaan</a:t>
            </a:r>
          </a:p>
          <a:p>
            <a:pPr lvl="1"/>
            <a:r>
              <a:rPr lang="fi-FI" sz="1800"/>
              <a:t>Vuoden 2015 EU:n tuomioistuimen Weser-tuomion (C-461/13) myötä yksittäisten hankkeiden lupaharkinnassa heikentämiskieltoa tulee arvioida </a:t>
            </a:r>
            <a:r>
              <a:rPr lang="fi-FI" sz="1800" b="1"/>
              <a:t>laatutekijöittäin</a:t>
            </a:r>
            <a:r>
              <a:rPr lang="fi-FI" sz="1800"/>
              <a:t>.</a:t>
            </a:r>
          </a:p>
          <a:p>
            <a:pPr lvl="1"/>
            <a:r>
              <a:rPr lang="fi-FI" sz="1800"/>
              <a:t>Oikeusasteissa yksittäisen laatutekijän merkitys on noussut vesimuodostuman tilan kokonaisarviota merkittävämmäksi (</a:t>
            </a:r>
            <a:r>
              <a:rPr lang="fi-FI" sz="1800" err="1"/>
              <a:t>Belinskij</a:t>
            </a:r>
            <a:r>
              <a:rPr lang="fi-FI" sz="1800"/>
              <a:t> ym. 2018) ja tämän takia vesienhoidon ympäristötavoitteet on viime vuosina huomioitu enenevässä määrin kansallisissa oikeus- ja ratkaisukäytännöissä</a:t>
            </a:r>
          </a:p>
          <a:p>
            <a:r>
              <a:rPr lang="fi-FI" sz="2000"/>
              <a:t>Seuranta-aineiston lisäksi käytettävissä on mallinnuksella ja kaukokartoituksella tuotettua aineistoa</a:t>
            </a:r>
          </a:p>
        </p:txBody>
      </p:sp>
      <p:sp>
        <p:nvSpPr>
          <p:cNvPr id="4" name="Päivämäärän paikkamerkki 3">
            <a:extLst>
              <a:ext uri="{FF2B5EF4-FFF2-40B4-BE49-F238E27FC236}">
                <a16:creationId xmlns:a16="http://schemas.microsoft.com/office/drawing/2014/main" id="{7E54BEF3-15D9-E949-D46C-800EF3FCF646}"/>
              </a:ext>
            </a:extLst>
          </p:cNvPr>
          <p:cNvSpPr>
            <a:spLocks noGrp="1"/>
          </p:cNvSpPr>
          <p:nvPr>
            <p:ph type="dt" sz="half" idx="10"/>
          </p:nvPr>
        </p:nvSpPr>
        <p:spPr/>
        <p:txBody>
          <a:bodyPr/>
          <a:lstStyle/>
          <a:p>
            <a:pPr>
              <a:defRPr/>
            </a:pPr>
            <a:fld id="{EB46ABCE-4B03-4CB3-AD4D-21E588D1DF6B}" type="datetime1">
              <a:rPr lang="fi-FI" smtClean="0"/>
              <a:pPr>
                <a:defRPr/>
              </a:pPr>
              <a:t>26.3.2025</a:t>
            </a:fld>
            <a:endParaRPr lang="fi-FI"/>
          </a:p>
        </p:txBody>
      </p:sp>
      <p:sp>
        <p:nvSpPr>
          <p:cNvPr id="5" name="Dian numeron paikkamerkki 4">
            <a:extLst>
              <a:ext uri="{FF2B5EF4-FFF2-40B4-BE49-F238E27FC236}">
                <a16:creationId xmlns:a16="http://schemas.microsoft.com/office/drawing/2014/main" id="{D7A493F0-A8E6-F643-1329-BE512F5453D9}"/>
              </a:ext>
            </a:extLst>
          </p:cNvPr>
          <p:cNvSpPr>
            <a:spLocks noGrp="1"/>
          </p:cNvSpPr>
          <p:nvPr>
            <p:ph type="sldNum" sz="quarter" idx="11"/>
          </p:nvPr>
        </p:nvSpPr>
        <p:spPr/>
        <p:txBody>
          <a:bodyPr/>
          <a:lstStyle/>
          <a:p>
            <a:pPr>
              <a:defRPr/>
            </a:pPr>
            <a:fld id="{D3E21C87-9933-4CC4-B59B-21E3D54545C6}" type="slidenum">
              <a:rPr lang="fi-FI" smtClean="0"/>
              <a:pPr>
                <a:defRPr/>
              </a:pPr>
              <a:t>7</a:t>
            </a:fld>
            <a:endParaRPr lang="fi-FI"/>
          </a:p>
        </p:txBody>
      </p:sp>
    </p:spTree>
    <p:extLst>
      <p:ext uri="{BB962C8B-B14F-4D97-AF65-F5344CB8AC3E}">
        <p14:creationId xmlns:p14="http://schemas.microsoft.com/office/powerpoint/2010/main" val="151022357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3EEDB2DF-4AF1-8510-76C2-1DA386C9E025}"/>
              </a:ext>
            </a:extLst>
          </p:cNvPr>
          <p:cNvPicPr>
            <a:picLocks noChangeAspect="1"/>
          </p:cNvPicPr>
          <p:nvPr/>
        </p:nvPicPr>
        <p:blipFill>
          <a:blip r:embed="rId3"/>
          <a:srcRect/>
          <a:stretch/>
        </p:blipFill>
        <p:spPr>
          <a:xfrm>
            <a:off x="3592996" y="5762843"/>
            <a:ext cx="7134225" cy="561975"/>
          </a:xfrm>
          <a:prstGeom prst="rect">
            <a:avLst/>
          </a:prstGeom>
        </p:spPr>
      </p:pic>
      <p:sp>
        <p:nvSpPr>
          <p:cNvPr id="3" name="Sisällön paikkamerkki 2">
            <a:extLst>
              <a:ext uri="{FF2B5EF4-FFF2-40B4-BE49-F238E27FC236}">
                <a16:creationId xmlns:a16="http://schemas.microsoft.com/office/drawing/2014/main" id="{6707E379-E516-8BEC-34A0-C71E45FD5175}"/>
              </a:ext>
            </a:extLst>
          </p:cNvPr>
          <p:cNvSpPr>
            <a:spLocks noGrp="1"/>
          </p:cNvSpPr>
          <p:nvPr>
            <p:ph idx="1"/>
          </p:nvPr>
        </p:nvSpPr>
        <p:spPr>
          <a:xfrm>
            <a:off x="240631" y="1822450"/>
            <a:ext cx="3195587" cy="4769950"/>
          </a:xfrm>
        </p:spPr>
        <p:txBody>
          <a:bodyPr/>
          <a:lstStyle/>
          <a:p>
            <a:r>
              <a:rPr lang="fi-FI" sz="1800"/>
              <a:t>Luokittelu heikoimman laatutekijän perusteella tullee muuttamaan monen vesimuodostuman tilan nykyistä huonompaan</a:t>
            </a:r>
          </a:p>
          <a:p>
            <a:r>
              <a:rPr lang="fi-FI" sz="1800"/>
              <a:t>Luokittelussa arvioidaan myös tilan muutosperuste  </a:t>
            </a:r>
          </a:p>
          <a:p>
            <a:pPr lvl="1"/>
            <a:r>
              <a:rPr lang="fi-FI" sz="1800"/>
              <a:t>oikea muutos</a:t>
            </a:r>
          </a:p>
          <a:p>
            <a:pPr lvl="1"/>
            <a:r>
              <a:rPr lang="fi-FI" sz="1800"/>
              <a:t>luokituskriteerimuutos</a:t>
            </a:r>
          </a:p>
          <a:p>
            <a:pPr lvl="1"/>
            <a:r>
              <a:rPr lang="fi-FI" sz="1800"/>
              <a:t>tyyppimuutos</a:t>
            </a:r>
          </a:p>
          <a:p>
            <a:pPr lvl="1"/>
            <a:r>
              <a:rPr lang="fi-FI" sz="1800"/>
              <a:t>menetelmällinen muutos (</a:t>
            </a:r>
            <a:r>
              <a:rPr lang="fi-FI" sz="1800" err="1"/>
              <a:t>OoAo</a:t>
            </a:r>
            <a:r>
              <a:rPr lang="fi-FI" sz="1800"/>
              <a:t>)</a:t>
            </a:r>
          </a:p>
        </p:txBody>
      </p:sp>
      <p:sp>
        <p:nvSpPr>
          <p:cNvPr id="4" name="Päivämäärän paikkamerkki 3">
            <a:extLst>
              <a:ext uri="{FF2B5EF4-FFF2-40B4-BE49-F238E27FC236}">
                <a16:creationId xmlns:a16="http://schemas.microsoft.com/office/drawing/2014/main" id="{58376781-544B-A6EF-6467-4EB3213055E3}"/>
              </a:ext>
            </a:extLst>
          </p:cNvPr>
          <p:cNvSpPr>
            <a:spLocks noGrp="1"/>
          </p:cNvSpPr>
          <p:nvPr>
            <p:ph type="dt" sz="half" idx="10"/>
          </p:nvPr>
        </p:nvSpPr>
        <p:spPr/>
        <p:txBody>
          <a:bodyPr/>
          <a:lstStyle/>
          <a:p>
            <a:pPr>
              <a:defRPr/>
            </a:pPr>
            <a:fld id="{EB46ABCE-4B03-4CB3-AD4D-21E588D1DF6B}" type="datetime1">
              <a:rPr lang="fi-FI" smtClean="0"/>
              <a:pPr>
                <a:defRPr/>
              </a:pPr>
              <a:t>26.3.2025</a:t>
            </a:fld>
            <a:endParaRPr lang="fi-FI"/>
          </a:p>
        </p:txBody>
      </p:sp>
      <p:sp>
        <p:nvSpPr>
          <p:cNvPr id="5" name="Dian numeron paikkamerkki 4">
            <a:extLst>
              <a:ext uri="{FF2B5EF4-FFF2-40B4-BE49-F238E27FC236}">
                <a16:creationId xmlns:a16="http://schemas.microsoft.com/office/drawing/2014/main" id="{F09797DD-89B9-E31F-A03E-4F0C09630522}"/>
              </a:ext>
            </a:extLst>
          </p:cNvPr>
          <p:cNvSpPr>
            <a:spLocks noGrp="1"/>
          </p:cNvSpPr>
          <p:nvPr>
            <p:ph type="sldNum" sz="quarter" idx="11"/>
          </p:nvPr>
        </p:nvSpPr>
        <p:spPr/>
        <p:txBody>
          <a:bodyPr/>
          <a:lstStyle/>
          <a:p>
            <a:pPr>
              <a:defRPr/>
            </a:pPr>
            <a:fld id="{D3E21C87-9933-4CC4-B59B-21E3D54545C6}" type="slidenum">
              <a:rPr lang="fi-FI" smtClean="0"/>
              <a:pPr>
                <a:defRPr/>
              </a:pPr>
              <a:t>8</a:t>
            </a:fld>
            <a:endParaRPr lang="fi-FI"/>
          </a:p>
        </p:txBody>
      </p:sp>
      <p:pic>
        <p:nvPicPr>
          <p:cNvPr id="7" name="Kuva 6">
            <a:extLst>
              <a:ext uri="{FF2B5EF4-FFF2-40B4-BE49-F238E27FC236}">
                <a16:creationId xmlns:a16="http://schemas.microsoft.com/office/drawing/2014/main" id="{F3605020-49A2-F881-9952-FAEE4CB12901}"/>
              </a:ext>
            </a:extLst>
          </p:cNvPr>
          <p:cNvPicPr>
            <a:picLocks noChangeAspect="1"/>
          </p:cNvPicPr>
          <p:nvPr/>
        </p:nvPicPr>
        <p:blipFill>
          <a:blip r:embed="rId4"/>
          <a:stretch>
            <a:fillRect/>
          </a:stretch>
        </p:blipFill>
        <p:spPr>
          <a:xfrm>
            <a:off x="3581400" y="1822450"/>
            <a:ext cx="7172325" cy="3971925"/>
          </a:xfrm>
          <a:prstGeom prst="rect">
            <a:avLst/>
          </a:prstGeom>
        </p:spPr>
      </p:pic>
    </p:spTree>
    <p:extLst>
      <p:ext uri="{BB962C8B-B14F-4D97-AF65-F5344CB8AC3E}">
        <p14:creationId xmlns:p14="http://schemas.microsoft.com/office/powerpoint/2010/main" val="58926717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221697-6BE3-7C78-F319-89064071B0AF}"/>
              </a:ext>
            </a:extLst>
          </p:cNvPr>
          <p:cNvSpPr>
            <a:spLocks noGrp="1"/>
          </p:cNvSpPr>
          <p:nvPr>
            <p:ph type="title"/>
          </p:nvPr>
        </p:nvSpPr>
        <p:spPr>
          <a:xfrm>
            <a:off x="538302" y="103811"/>
            <a:ext cx="10636236" cy="596410"/>
          </a:xfrm>
        </p:spPr>
        <p:txBody>
          <a:bodyPr/>
          <a:lstStyle/>
          <a:p>
            <a:r>
              <a:rPr lang="fi-FI"/>
              <a:t>Yleistä vesienhoidon suunnittelusta</a:t>
            </a:r>
          </a:p>
        </p:txBody>
      </p:sp>
      <p:sp>
        <p:nvSpPr>
          <p:cNvPr id="3" name="Sisällön paikkamerkki 2">
            <a:extLst>
              <a:ext uri="{FF2B5EF4-FFF2-40B4-BE49-F238E27FC236}">
                <a16:creationId xmlns:a16="http://schemas.microsoft.com/office/drawing/2014/main" id="{72D5D8DC-48BC-616E-A9A0-DD5225C105D3}"/>
              </a:ext>
            </a:extLst>
          </p:cNvPr>
          <p:cNvSpPr>
            <a:spLocks noGrp="1"/>
          </p:cNvSpPr>
          <p:nvPr>
            <p:ph idx="1"/>
          </p:nvPr>
        </p:nvSpPr>
        <p:spPr>
          <a:xfrm>
            <a:off x="156982" y="898853"/>
            <a:ext cx="8482050" cy="5306170"/>
          </a:xfrm>
        </p:spPr>
        <p:txBody>
          <a:bodyPr/>
          <a:lstStyle/>
          <a:p>
            <a:r>
              <a:rPr lang="fi-FI" sz="2000"/>
              <a:t>Vesienhoitoa suunnitellaan ja toteutetaan kuuden vuoden jaksoissa</a:t>
            </a:r>
          </a:p>
          <a:p>
            <a:r>
              <a:rPr lang="fi-FI" sz="2000"/>
              <a:t>3. vesienhoitokauden (2022-2027) vesienhoitosuunnitelmat ja toimenpideohjelmat voimassa ja toimeenpano käynnissä</a:t>
            </a:r>
          </a:p>
          <a:p>
            <a:pPr lvl="1"/>
            <a:r>
              <a:rPr lang="fi-FI" sz="1500">
                <a:hlinkClick r:id="rId2"/>
              </a:rPr>
              <a:t>Asiakirjat internetissä</a:t>
            </a:r>
            <a:endParaRPr lang="fi-FI" sz="1500"/>
          </a:p>
          <a:p>
            <a:pPr lvl="2"/>
            <a:r>
              <a:rPr lang="fi-FI" sz="1500"/>
              <a:t>Asiakirjoissa mm.  pinta- ja pohjavesien tila, tilatavoitteet, suunnitellut toimenpiteet</a:t>
            </a:r>
          </a:p>
          <a:p>
            <a:pPr lvl="2"/>
            <a:r>
              <a:rPr lang="fi-FI" sz="1500"/>
              <a:t>Kaikki toimenpideohjelmat löytyvät sähköisinä versioina myös osoitteesta: </a:t>
            </a:r>
            <a:r>
              <a:rPr lang="fi-FI" sz="1500">
                <a:hlinkClick r:id="rId3"/>
              </a:rPr>
              <a:t>www.etpo.fi</a:t>
            </a:r>
            <a:endParaRPr lang="fi-FI" sz="1500"/>
          </a:p>
          <a:p>
            <a:pPr lvl="1"/>
            <a:r>
              <a:rPr lang="fi-FI" sz="1500">
                <a:hlinkClick r:id="rId4"/>
              </a:rPr>
              <a:t>Vesienhoidon karttapalvelu </a:t>
            </a:r>
            <a:r>
              <a:rPr lang="fi-FI" sz="1500"/>
              <a:t>antaa tietoa vesien tilasta ja siihen vaikuttavista toiminnoista (mm. pinta- ja pohjavesien luokitus). </a:t>
            </a:r>
          </a:p>
          <a:p>
            <a:r>
              <a:rPr lang="fi-FI" sz="2000"/>
              <a:t>4. vesienhoitokauden suunnittelu käynnissä</a:t>
            </a:r>
          </a:p>
          <a:p>
            <a:pPr lvl="1"/>
            <a:r>
              <a:rPr lang="fi-FI" sz="1500">
                <a:hlinkClick r:id="rId5"/>
              </a:rPr>
              <a:t>Vuoksen vesienhoitoalue</a:t>
            </a:r>
            <a:r>
              <a:rPr lang="fi-FI" sz="1500"/>
              <a:t> </a:t>
            </a:r>
            <a:r>
              <a:rPr lang="fi-FI" sz="1500">
                <a:hlinkClick r:id="rId6"/>
              </a:rPr>
              <a:t>(Kuulemisasiakirjat)</a:t>
            </a:r>
            <a:endParaRPr lang="fi-FI" sz="1500"/>
          </a:p>
          <a:p>
            <a:pPr lvl="1"/>
            <a:r>
              <a:rPr lang="fi-FI" sz="1500">
                <a:hlinkClick r:id="rId7"/>
              </a:rPr>
              <a:t>Kymijoen-Suomenlahden vesienhoitoalue</a:t>
            </a:r>
            <a:r>
              <a:rPr lang="fi-FI" sz="1500"/>
              <a:t> </a:t>
            </a:r>
            <a:r>
              <a:rPr lang="fi-FI" sz="1500">
                <a:hlinkClick r:id="rId8"/>
              </a:rPr>
              <a:t>(Kuulemisasiakirjat)</a:t>
            </a:r>
            <a:endParaRPr lang="fi-FI" sz="1500"/>
          </a:p>
          <a:p>
            <a:pPr lvl="1"/>
            <a:endParaRPr lang="fi-FI" sz="2000"/>
          </a:p>
          <a:p>
            <a:endParaRPr lang="fi-FI" sz="2400"/>
          </a:p>
        </p:txBody>
      </p:sp>
      <p:sp>
        <p:nvSpPr>
          <p:cNvPr id="4" name="Dian numeron paikkamerkki 3">
            <a:extLst>
              <a:ext uri="{FF2B5EF4-FFF2-40B4-BE49-F238E27FC236}">
                <a16:creationId xmlns:a16="http://schemas.microsoft.com/office/drawing/2014/main" id="{03252561-12FD-3936-2F69-214616C8BE27}"/>
              </a:ext>
            </a:extLst>
          </p:cNvPr>
          <p:cNvSpPr>
            <a:spLocks noGrp="1"/>
          </p:cNvSpPr>
          <p:nvPr>
            <p:ph type="sldNum" sz="quarter" idx="4"/>
          </p:nvPr>
        </p:nvSpPr>
        <p:spPr/>
        <p:txBody>
          <a:bodyPr/>
          <a:lstStyle/>
          <a:p>
            <a:pPr algn="l"/>
            <a:fld id="{03D2D5F4-4871-4469-8343-ED7F6811B37D}" type="slidenum">
              <a:rPr lang="fi-FI" smtClean="0"/>
              <a:pPr algn="l"/>
              <a:t>9</a:t>
            </a:fld>
            <a:endParaRPr lang="fi-FI"/>
          </a:p>
        </p:txBody>
      </p:sp>
      <p:sp>
        <p:nvSpPr>
          <p:cNvPr id="5" name="Päivämäärän paikkamerkki 4">
            <a:extLst>
              <a:ext uri="{FF2B5EF4-FFF2-40B4-BE49-F238E27FC236}">
                <a16:creationId xmlns:a16="http://schemas.microsoft.com/office/drawing/2014/main" id="{37B1CE16-91E3-AADA-A8A4-617144EADD7D}"/>
              </a:ext>
            </a:extLst>
          </p:cNvPr>
          <p:cNvSpPr>
            <a:spLocks noGrp="1"/>
          </p:cNvSpPr>
          <p:nvPr>
            <p:ph type="dt" sz="half" idx="2"/>
          </p:nvPr>
        </p:nvSpPr>
        <p:spPr/>
        <p:txBody>
          <a:bodyPr/>
          <a:lstStyle/>
          <a:p>
            <a:pPr algn="r"/>
            <a:r>
              <a:rPr lang="fi-FI"/>
              <a:t>14.2.2024  </a:t>
            </a:r>
          </a:p>
        </p:txBody>
      </p:sp>
      <p:pic>
        <p:nvPicPr>
          <p:cNvPr id="7" name="Kuva 6">
            <a:extLst>
              <a:ext uri="{FF2B5EF4-FFF2-40B4-BE49-F238E27FC236}">
                <a16:creationId xmlns:a16="http://schemas.microsoft.com/office/drawing/2014/main" id="{BA5939C6-F61B-8C5C-0A86-5EB2F500F29F}"/>
              </a:ext>
            </a:extLst>
          </p:cNvPr>
          <p:cNvPicPr>
            <a:picLocks noChangeAspect="1"/>
          </p:cNvPicPr>
          <p:nvPr/>
        </p:nvPicPr>
        <p:blipFill>
          <a:blip r:embed="rId9"/>
          <a:stretch>
            <a:fillRect/>
          </a:stretch>
        </p:blipFill>
        <p:spPr>
          <a:xfrm>
            <a:off x="9410874" y="90665"/>
            <a:ext cx="2160000" cy="3057179"/>
          </a:xfrm>
          <a:prstGeom prst="rect">
            <a:avLst/>
          </a:prstGeom>
          <a:ln>
            <a:solidFill>
              <a:schemeClr val="tx1"/>
            </a:solidFill>
          </a:ln>
        </p:spPr>
      </p:pic>
      <p:pic>
        <p:nvPicPr>
          <p:cNvPr id="10" name="Kuva 9">
            <a:extLst>
              <a:ext uri="{FF2B5EF4-FFF2-40B4-BE49-F238E27FC236}">
                <a16:creationId xmlns:a16="http://schemas.microsoft.com/office/drawing/2014/main" id="{C048C612-4F89-1655-1296-4C786295D5FB}"/>
              </a:ext>
            </a:extLst>
          </p:cNvPr>
          <p:cNvPicPr>
            <a:picLocks noChangeAspect="1"/>
          </p:cNvPicPr>
          <p:nvPr/>
        </p:nvPicPr>
        <p:blipFill>
          <a:blip r:embed="rId10"/>
          <a:stretch>
            <a:fillRect/>
          </a:stretch>
        </p:blipFill>
        <p:spPr>
          <a:xfrm>
            <a:off x="9410874" y="3239648"/>
            <a:ext cx="2160000" cy="3057179"/>
          </a:xfrm>
          <a:prstGeom prst="rect">
            <a:avLst/>
          </a:prstGeom>
          <a:ln>
            <a:solidFill>
              <a:schemeClr val="tx1"/>
            </a:solidFill>
          </a:ln>
        </p:spPr>
      </p:pic>
    </p:spTree>
    <p:extLst>
      <p:ext uri="{BB962C8B-B14F-4D97-AF65-F5344CB8AC3E}">
        <p14:creationId xmlns:p14="http://schemas.microsoft.com/office/powerpoint/2010/main" val="4394723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Office-teema">
  <a:themeElements>
    <a:clrScheme name="Veden vuoro">
      <a:dk1>
        <a:srgbClr val="035378"/>
      </a:dk1>
      <a:lt1>
        <a:srgbClr val="FFFFFF"/>
      </a:lt1>
      <a:dk2>
        <a:srgbClr val="035378"/>
      </a:dk2>
      <a:lt2>
        <a:srgbClr val="E7E6E6"/>
      </a:lt2>
      <a:accent1>
        <a:srgbClr val="035378"/>
      </a:accent1>
      <a:accent2>
        <a:srgbClr val="61C1D6"/>
      </a:accent2>
      <a:accent3>
        <a:srgbClr val="FDB300"/>
      </a:accent3>
      <a:accent4>
        <a:srgbClr val="6CAC20"/>
      </a:accent4>
      <a:accent5>
        <a:srgbClr val="A82054"/>
      </a:accent5>
      <a:accent6>
        <a:srgbClr val="4188D3"/>
      </a:accent6>
      <a:hlink>
        <a:srgbClr val="61C1D6"/>
      </a:hlink>
      <a:folHlink>
        <a:srgbClr val="61C1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ema">
  <a:themeElements>
    <a:clrScheme name="EUrahastot TEM">
      <a:dk1>
        <a:sysClr val="windowText" lastClr="000000"/>
      </a:dk1>
      <a:lt1>
        <a:sysClr val="window" lastClr="FFFFFF"/>
      </a:lt1>
      <a:dk2>
        <a:srgbClr val="595959"/>
      </a:dk2>
      <a:lt2>
        <a:srgbClr val="E7E6E6"/>
      </a:lt2>
      <a:accent1>
        <a:srgbClr val="31E1E9"/>
      </a:accent1>
      <a:accent2>
        <a:srgbClr val="FFD3B1"/>
      </a:accent2>
      <a:accent3>
        <a:srgbClr val="767171"/>
      </a:accent3>
      <a:accent4>
        <a:srgbClr val="BFBFBF"/>
      </a:accent4>
      <a:accent5>
        <a:srgbClr val="98F0F4"/>
      </a:accent5>
      <a:accent6>
        <a:srgbClr val="FFE9D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Esitys2" id="{100CFBAA-6BC1-48F6-8AC6-116DF1A5B33C}" vid="{3D9BAAE7-ECA1-4540-B6E9-C787E2220F42}"/>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d2c86073-d20c-4242-97f1-555d65605501" ContentTypeId="0x01010040485BB5EA91409BADF540D1B0254D3304" PreviousValue="true"/>
</file>

<file path=customXml/item2.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99D33BB4060B52419F6B2FF5A6E6DEFB" ma:contentTypeVersion="25988" ma:contentTypeDescription="Taimin työtiloissa käytettävä sisältötyyppi. Pohjautuu TAIMI Yleisdokumentti-sisältötyyppiin, josta on siivottu mm. joitakin viestinnällisen intran metatietoja pois ja järjestetty metatiedot eri järjestykseen." ma:contentTypeScope="" ma:versionID="4822f6044b2ca037ff2b6972ed2dd0be">
  <xsd:schema xmlns:xsd="http://www.w3.org/2001/XMLSchema" xmlns:xs="http://www.w3.org/2001/XMLSchema" xmlns:p="http://schemas.microsoft.com/office/2006/metadata/properties" xmlns:ns2="a90a8554-5475-4609-9feb-2f024996965b" targetNamespace="http://schemas.microsoft.com/office/2006/metadata/properties" ma:root="true" ma:fieldsID="c96eb3c0b6d8d742dce7924807ccbbe0"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Asialista"/>
          <xsd:enumeration value="Ehdotus"/>
          <xsd:enumeration value="Esite"/>
          <xsd:enumeration value="Esittely"/>
          <xsd:enumeration value="Esitys"/>
          <xsd:enumeration value="Esityslista"/>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eh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etosuojakortti"/>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dexed="true" ma:internalName="Diaarinumero">
      <xsd:simpleType>
        <xsd:restriction base="dms:Text">
          <xsd:maxLength value="255"/>
        </xsd:restriction>
      </xsd:simpleType>
    </xsd:element>
    <xsd:element name="h5218b789dcc4879ac7e2471126f729c" ma:index="17"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19"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1"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2"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4"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ha41659fa04643d0ac27d4c98155f03c xmlns="a90a8554-5475-4609-9feb-2f024996965b">
      <Terms xmlns="http://schemas.microsoft.com/office/infopath/2007/PartnerControls"/>
    </ha41659fa04643d0ac27d4c98155f03c>
    <Dokumentin_x0020_tila xmlns="a90a8554-5475-4609-9feb-2f024996965b" xsi:nil="true"/>
    <Diaarinumero xmlns="a90a8554-5475-4609-9feb-2f024996965b" xsi:nil="true"/>
    <Dokumenttityyppi xmlns="a90a8554-5475-4609-9feb-2f024996965b" xsi:nil="true"/>
    <TaxCatchAll xmlns="a90a8554-5475-4609-9feb-2f024996965b" xsi:nil="true"/>
    <KEHALaatija xmlns="a90a8554-5475-4609-9feb-2f024996965b" xsi:nil="true"/>
    <h5218b789dcc4879ac7e2471126f729c xmlns="a90a8554-5475-4609-9feb-2f024996965b">
      <Terms xmlns="http://schemas.microsoft.com/office/infopath/2007/PartnerControls"/>
    </h5218b789dcc4879ac7e2471126f729c>
    <ic4bbedd957942e9b7ae9016b7d801af xmlns="a90a8554-5475-4609-9feb-2f024996965b">
      <Terms xmlns="http://schemas.microsoft.com/office/infopath/2007/PartnerControls"/>
    </ic4bbedd957942e9b7ae9016b7d801af>
    <Päiväys xmlns="a90a8554-5475-4609-9feb-2f024996965b" xsi:nil="true"/>
    <cdf3ae8bf76741b5a3048f7f7f6eee61 xmlns="a90a8554-5475-4609-9feb-2f024996965b">
      <Terms xmlns="http://schemas.microsoft.com/office/infopath/2007/PartnerControls"/>
    </cdf3ae8bf76741b5a3048f7f7f6eee61>
    <Projekti xmlns="a90a8554-5475-4609-9feb-2f024996965b" xsi:nil="true"/>
    <Lisatieto xmlns="a90a8554-5475-4609-9feb-2f024996965b" xsi:nil="true"/>
  </documentManagement>
</p:properties>
</file>

<file path=customXml/itemProps1.xml><?xml version="1.0" encoding="utf-8"?>
<ds:datastoreItem xmlns:ds="http://schemas.openxmlformats.org/officeDocument/2006/customXml" ds:itemID="{16FB204F-944F-4934-9DC6-E95E6255C4ED}">
  <ds:schemaRefs>
    <ds:schemaRef ds:uri="Microsoft.SharePoint.Taxonomy.ContentTypeSync"/>
  </ds:schemaRefs>
</ds:datastoreItem>
</file>

<file path=customXml/itemProps2.xml><?xml version="1.0" encoding="utf-8"?>
<ds:datastoreItem xmlns:ds="http://schemas.openxmlformats.org/officeDocument/2006/customXml" ds:itemID="{C379D8FD-D5E4-4C44-8639-54C636D86037}">
  <ds:schemaRefs>
    <ds:schemaRef ds:uri="a90a8554-5475-4609-9feb-2f02499696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13736A-9411-449C-98B2-8FA42F995828}">
  <ds:schemaRefs>
    <ds:schemaRef ds:uri="http://schemas.microsoft.com/sharepoint/v3/contenttype/forms"/>
  </ds:schemaRefs>
</ds:datastoreItem>
</file>

<file path=customXml/itemProps4.xml><?xml version="1.0" encoding="utf-8"?>
<ds:datastoreItem xmlns:ds="http://schemas.openxmlformats.org/officeDocument/2006/customXml" ds:itemID="{0964BFF0-33CD-4177-909F-3EEBAA4FB51B}">
  <ds:schemaRefs>
    <ds:schemaRef ds:uri="a90a8554-5475-4609-9feb-2f02499696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12</Notes>
  <HiddenSlides>2</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Office-teema</vt:lpstr>
      <vt:lpstr>1_Office-teema</vt:lpstr>
      <vt:lpstr>Kyyveden vesienhoidon johtoryhmä, 2.4.2025</vt:lpstr>
      <vt:lpstr>Asialista</vt:lpstr>
      <vt:lpstr>SOTKA-levähdysaluehanke</vt:lpstr>
      <vt:lpstr>Vesienhoidon tilannekatsaus</vt:lpstr>
      <vt:lpstr>Vesienhoidon tilannekatsaus </vt:lpstr>
      <vt:lpstr>PowerPoint Presentation</vt:lpstr>
      <vt:lpstr>Pintavesien luokittelu</vt:lpstr>
      <vt:lpstr>PowerPoint Presentation</vt:lpstr>
      <vt:lpstr>Yleistä vesienhoidon suunnittelusta</vt:lpstr>
      <vt:lpstr>Vesienhoidon toimenpideohjelma</vt:lpstr>
      <vt:lpstr>Vesienhoitohankkeet ja rahoitushaut</vt:lpstr>
      <vt:lpstr>Vesienhoidon infotilaisuudet  </vt:lpstr>
      <vt:lpstr>Vesienhoidon avustushankkeet</vt:lpstr>
      <vt:lpstr>Muita käynnissä olevia hankkeita</vt:lpstr>
      <vt:lpstr>Muita käynnissä olevia hankkeita</vt:lpstr>
      <vt:lpstr>JTF –Suovunselkä</vt:lpstr>
      <vt:lpstr>Harjukosken pato</vt:lpstr>
      <vt:lpstr>Rahoitushaut vuonna 2025 </vt:lpstr>
      <vt:lpstr>Muut ajankohtaiset</vt:lpstr>
      <vt:lpstr>ACWA LIFE-hanke </vt:lpstr>
      <vt:lpstr>Kyyveden valuma-aluetalkkarihanke</vt:lpstr>
      <vt:lpstr>Metsätaloudelle herkät vesistöt</vt:lpstr>
      <vt:lpstr>PowerPoint Presentation</vt:lpstr>
      <vt:lpstr>Esvesienhoito-sivusto uudistuu</vt:lpstr>
      <vt:lpstr>Muuta?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Mika Kautto</dc:creator>
  <cp:revision>1</cp:revision>
  <dcterms:created xsi:type="dcterms:W3CDTF">2019-03-07T06:32:01Z</dcterms:created>
  <dcterms:modified xsi:type="dcterms:W3CDTF">2025-03-26T09:56:10Z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0x01010040485BB5EA91409BADF540D1B0254D33040099D33BB4060B52419F6B2FF5A6E6DEFB</vt:lpwstr>
  </property>
  <property fmtid="{D5CDD505-2E9C-101B-9397-08002B2CF9AE}" pid="3" name="Kohdepaikkakunnat">
    <vt:lpwstr/>
  </property>
  <property fmtid="{D5CDD505-2E9C-101B-9397-08002B2CF9AE}" pid="4" name="MediaServiceImageTags">
    <vt:lpwstr/>
  </property>
  <property fmtid="{D5CDD505-2E9C-101B-9397-08002B2CF9AE}" pid="5" name="lcf76f155ced4ddcb4097134ff3c332f">
    <vt:lpwstr/>
  </property>
  <property fmtid="{D5CDD505-2E9C-101B-9397-08002B2CF9AE}" pid="6" name="Laatijaorganisaatio">
    <vt:lpwstr/>
  </property>
  <property fmtid="{D5CDD505-2E9C-101B-9397-08002B2CF9AE}" pid="7" name="Kohdevirastot">
    <vt:lpwstr/>
  </property>
  <property fmtid="{D5CDD505-2E9C-101B-9397-08002B2CF9AE}" pid="8" name="Sisältöaihe">
    <vt:lpwstr/>
  </property>
  <property fmtid="{D5CDD505-2E9C-101B-9397-08002B2CF9AE}" pid="9" name="Sis_x00e4_lt_x00f6_aihe">
    <vt:lpwstr/>
  </property>
</Properties>
</file>